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9"/>
  </p:notesMasterIdLst>
  <p:sldIdLst>
    <p:sldId id="262" r:id="rId5"/>
    <p:sldId id="339" r:id="rId6"/>
    <p:sldId id="552" r:id="rId7"/>
    <p:sldId id="569" r:id="rId8"/>
    <p:sldId id="570" r:id="rId9"/>
    <p:sldId id="622" r:id="rId10"/>
    <p:sldId id="551" r:id="rId11"/>
    <p:sldId id="573" r:id="rId12"/>
    <p:sldId id="574" r:id="rId13"/>
    <p:sldId id="571" r:id="rId14"/>
    <p:sldId id="572" r:id="rId15"/>
    <p:sldId id="554" r:id="rId16"/>
    <p:sldId id="578" r:id="rId17"/>
    <p:sldId id="575" r:id="rId18"/>
    <p:sldId id="558" r:id="rId19"/>
    <p:sldId id="576" r:id="rId20"/>
    <p:sldId id="577" r:id="rId21"/>
    <p:sldId id="555" r:id="rId22"/>
    <p:sldId id="556" r:id="rId23"/>
    <p:sldId id="559" r:id="rId24"/>
    <p:sldId id="579" r:id="rId25"/>
    <p:sldId id="557" r:id="rId26"/>
    <p:sldId id="560" r:id="rId27"/>
    <p:sldId id="561" r:id="rId28"/>
    <p:sldId id="580" r:id="rId29"/>
    <p:sldId id="581" r:id="rId30"/>
    <p:sldId id="582" r:id="rId31"/>
    <p:sldId id="583" r:id="rId32"/>
    <p:sldId id="584" r:id="rId33"/>
    <p:sldId id="585" r:id="rId34"/>
    <p:sldId id="586" r:id="rId35"/>
    <p:sldId id="587" r:id="rId36"/>
    <p:sldId id="588" r:id="rId37"/>
    <p:sldId id="604" r:id="rId38"/>
    <p:sldId id="597" r:id="rId39"/>
    <p:sldId id="590" r:id="rId40"/>
    <p:sldId id="598" r:id="rId41"/>
    <p:sldId id="591" r:id="rId42"/>
    <p:sldId id="599" r:id="rId43"/>
    <p:sldId id="592" r:id="rId44"/>
    <p:sldId id="600" r:id="rId45"/>
    <p:sldId id="601" r:id="rId46"/>
    <p:sldId id="602" r:id="rId47"/>
    <p:sldId id="603" r:id="rId48"/>
    <p:sldId id="593" r:id="rId49"/>
    <p:sldId id="594" r:id="rId50"/>
    <p:sldId id="595" r:id="rId51"/>
    <p:sldId id="596" r:id="rId52"/>
    <p:sldId id="562" r:id="rId53"/>
    <p:sldId id="606" r:id="rId54"/>
    <p:sldId id="605" r:id="rId55"/>
    <p:sldId id="565" r:id="rId56"/>
    <p:sldId id="564" r:id="rId57"/>
    <p:sldId id="566" r:id="rId58"/>
    <p:sldId id="567" r:id="rId59"/>
    <p:sldId id="568" r:id="rId60"/>
    <p:sldId id="553" r:id="rId61"/>
    <p:sldId id="607" r:id="rId62"/>
    <p:sldId id="608" r:id="rId63"/>
    <p:sldId id="620" r:id="rId64"/>
    <p:sldId id="619" r:id="rId65"/>
    <p:sldId id="618" r:id="rId66"/>
    <p:sldId id="617" r:id="rId67"/>
    <p:sldId id="616" r:id="rId68"/>
    <p:sldId id="621" r:id="rId69"/>
    <p:sldId id="615" r:id="rId70"/>
    <p:sldId id="614" r:id="rId71"/>
    <p:sldId id="613" r:id="rId72"/>
    <p:sldId id="612" r:id="rId73"/>
    <p:sldId id="611" r:id="rId74"/>
    <p:sldId id="610" r:id="rId75"/>
    <p:sldId id="609" r:id="rId76"/>
    <p:sldId id="563" r:id="rId77"/>
    <p:sldId id="33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F893C-36D3-4332-AB0C-0FBF6F83A80A}" v="1" dt="2022-12-21T07:47:30.811"/>
    <p1510:client id="{0CE4F60D-B71F-450D-815F-7EBB96F0FBFE}" v="4" dt="2022-12-21T05:29:58.911"/>
    <p1510:client id="{125D29C5-9C25-4C72-A3E6-51639005BE5A}" v="1" dt="2022-12-20T16:38:11.312"/>
    <p1510:client id="{17FAC0A4-BB7B-44D3-9896-AFA40641C356}" v="1" dt="2022-12-16T20:07:33.536"/>
    <p1510:client id="{182E1526-3257-49DA-8CF6-B880C2CFECC4}" v="1" dt="2022-12-21T06:58:02.203"/>
    <p1510:client id="{1A6DB19A-D09E-400B-8F09-7D57553FD729}" v="7" dt="2022-12-21T09:09:46.607"/>
    <p1510:client id="{1FBDD479-6803-46E7-87B0-77075769A2FE}" v="6" dt="2022-12-20T13:33:26.388"/>
    <p1510:client id="{28EB9279-7E6E-4325-A3AB-BFD7171EC990}" v="6" dt="2022-12-12T15:32:11.994"/>
    <p1510:client id="{44C8FA27-308C-4F85-84C8-F12D07ABCE89}" v="1" dt="2022-12-20T17:18:24.614"/>
    <p1510:client id="{5F2A5E48-58B3-4067-AB06-A723075211EE}" v="2" dt="2022-12-21T03:10:23.658"/>
    <p1510:client id="{60F80D9A-931A-438C-EBD4-85D16C16F4B1}" v="10" dt="2022-12-15T17:40:24.916"/>
    <p1510:client id="{6AF7D63E-AE81-471F-9504-B8E1C4D25234}" v="3" dt="2022-12-12T15:44:22.230"/>
    <p1510:client id="{6DDE93B3-9C63-4239-A2E6-0E643CF7803E}" v="2" dt="2022-12-20T17:38:12.546"/>
    <p1510:client id="{8641B98A-CE5D-4DCD-90AB-6ECF477C2CC5}" v="1" dt="2022-12-10T16:31:44.036"/>
    <p1510:client id="{86951C8D-06A8-D0B4-0FBF-D97FBE0B1254}" v="1" dt="2022-12-21T11:12:14.647"/>
    <p1510:client id="{89A1728A-3162-43D2-A0BC-5D31871E48F2}" v="2" dt="2022-12-21T06:08:04.379"/>
    <p1510:client id="{9146E7B8-D7A2-BAAA-A08B-930412CBC8B6}" v="6" dt="2022-12-04T09:44:27.783"/>
    <p1510:client id="{A2B5B0FE-009A-4C67-B50D-1DC67AA96669}" v="1" dt="2022-12-20T16:28:10.014"/>
    <p1510:client id="{A3F1D33C-D93B-4522-A316-FBF321C2690B}" v="1" dt="2022-12-21T04:59:49.255"/>
    <p1510:client id="{B0615205-23D0-4063-BA5C-26E9D7ED579C}" v="2" dt="2022-12-21T01:00:51.129"/>
    <p1510:client id="{B4325655-F93B-4200-9546-02F476B195A5}" v="1" dt="2022-12-20T10:31:21.862"/>
    <p1510:client id="{BEF6E8EF-71AA-49F8-8B5D-6B7E35A6A7E1}" v="2" dt="2022-12-20T18:04:32.527"/>
    <p1510:client id="{C175C1A8-2820-4875-851E-DE9DDAEDBABC}" v="4" dt="2022-12-20T11:04:23.438"/>
    <p1510:client id="{C34CDEA7-4322-4DFC-8A24-D426EAE9861B}" v="1" dt="2022-12-16T19:33:03.637"/>
    <p1510:client id="{CEC5A3CE-12C9-48BC-A1A6-123B582E22EF}" v="2" dt="2022-12-17T17:39:30.542"/>
    <p1510:client id="{DACF3E54-9DFD-449C-9D3E-AA5F5AD732E8}" v="11" dt="2022-12-18T18:59:02.736"/>
    <p1510:client id="{E5DD242C-BA85-4F26-8B64-77DE5D87A9A9}" v="1" dt="2022-12-21T06:59:52.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MAHAMMED SAMEER 21BCE8463" userId="S::sameer.21bce8463@vitapstudent.ac.in::8d0435d8-b2d5-40fe-8589-865dc8c239d9" providerId="AD" clId="Web-{CEC5A3CE-12C9-48BC-A1A6-123B582E22EF}"/>
    <pc:docChg chg="modSld">
      <pc:chgData name="SYED MAHAMMED SAMEER 21BCE8463" userId="S::sameer.21bce8463@vitapstudent.ac.in::8d0435d8-b2d5-40fe-8589-865dc8c239d9" providerId="AD" clId="Web-{CEC5A3CE-12C9-48BC-A1A6-123B582E22EF}" dt="2022-12-17T17:39:30.542" v="1" actId="1076"/>
      <pc:docMkLst>
        <pc:docMk/>
      </pc:docMkLst>
      <pc:sldChg chg="modSp">
        <pc:chgData name="SYED MAHAMMED SAMEER 21BCE8463" userId="S::sameer.21bce8463@vitapstudent.ac.in::8d0435d8-b2d5-40fe-8589-865dc8c239d9" providerId="AD" clId="Web-{CEC5A3CE-12C9-48BC-A1A6-123B582E22EF}" dt="2022-12-17T17:39:30.542" v="1" actId="1076"/>
        <pc:sldMkLst>
          <pc:docMk/>
          <pc:sldMk cId="2473507280" sldId="556"/>
        </pc:sldMkLst>
        <pc:picChg chg="mod">
          <ac:chgData name="SYED MAHAMMED SAMEER 21BCE8463" userId="S::sameer.21bce8463@vitapstudent.ac.in::8d0435d8-b2d5-40fe-8589-865dc8c239d9" providerId="AD" clId="Web-{CEC5A3CE-12C9-48BC-A1A6-123B582E22EF}" dt="2022-12-17T17:39:30.542" v="1" actId="1076"/>
          <ac:picMkLst>
            <pc:docMk/>
            <pc:sldMk cId="2473507280" sldId="556"/>
            <ac:picMk id="2" creationId="{00000000-0000-0000-0000-000000000000}"/>
          </ac:picMkLst>
        </pc:picChg>
      </pc:sldChg>
    </pc:docChg>
  </pc:docChgLst>
  <pc:docChgLst>
    <pc:chgData name="TEJASH SHARMA 21BCE7739" userId="S::tejash.21bce7739@vitapstudent.ac.in::e947764b-8f7f-4481-b299-b7319a60db8d" providerId="AD" clId="Web-{1A6DB19A-D09E-400B-8F09-7D57553FD729}"/>
    <pc:docChg chg="modSld">
      <pc:chgData name="TEJASH SHARMA 21BCE7739" userId="S::tejash.21bce7739@vitapstudent.ac.in::e947764b-8f7f-4481-b299-b7319a60db8d" providerId="AD" clId="Web-{1A6DB19A-D09E-400B-8F09-7D57553FD729}" dt="2022-12-21T09:09:46.217" v="2" actId="20577"/>
      <pc:docMkLst>
        <pc:docMk/>
      </pc:docMkLst>
      <pc:sldChg chg="modSp">
        <pc:chgData name="TEJASH SHARMA 21BCE7739" userId="S::tejash.21bce7739@vitapstudent.ac.in::e947764b-8f7f-4481-b299-b7319a60db8d" providerId="AD" clId="Web-{1A6DB19A-D09E-400B-8F09-7D57553FD729}" dt="2022-12-21T09:09:46.217" v="2" actId="20577"/>
        <pc:sldMkLst>
          <pc:docMk/>
          <pc:sldMk cId="999164025" sldId="554"/>
        </pc:sldMkLst>
        <pc:spChg chg="mod">
          <ac:chgData name="TEJASH SHARMA 21BCE7739" userId="S::tejash.21bce7739@vitapstudent.ac.in::e947764b-8f7f-4481-b299-b7319a60db8d" providerId="AD" clId="Web-{1A6DB19A-D09E-400B-8F09-7D57553FD729}" dt="2022-12-21T09:09:46.217" v="2" actId="20577"/>
          <ac:spMkLst>
            <pc:docMk/>
            <pc:sldMk cId="999164025" sldId="554"/>
            <ac:spMk id="2" creationId="{00000000-0000-0000-0000-000000000000}"/>
          </ac:spMkLst>
        </pc:spChg>
      </pc:sldChg>
    </pc:docChg>
  </pc:docChgLst>
  <pc:docChgLst>
    <pc:chgData name="VENNALA PHANEENDRA 21BCE9297" userId="S::phaneendra.21bce9297@vitapstudent.ac.in::0094e3d2-9a0e-414b-8af2-22140c68e44b" providerId="AD" clId="Web-{E5DD242C-BA85-4F26-8B64-77DE5D87A9A9}"/>
    <pc:docChg chg="modSld">
      <pc:chgData name="VENNALA PHANEENDRA 21BCE9297" userId="S::phaneendra.21bce9297@vitapstudent.ac.in::0094e3d2-9a0e-414b-8af2-22140c68e44b" providerId="AD" clId="Web-{E5DD242C-BA85-4F26-8B64-77DE5D87A9A9}" dt="2022-12-21T06:59:52.260" v="0" actId="1076"/>
      <pc:docMkLst>
        <pc:docMk/>
      </pc:docMkLst>
      <pc:sldChg chg="modSp">
        <pc:chgData name="VENNALA PHANEENDRA 21BCE9297" userId="S::phaneendra.21bce9297@vitapstudent.ac.in::0094e3d2-9a0e-414b-8af2-22140c68e44b" providerId="AD" clId="Web-{E5DD242C-BA85-4F26-8B64-77DE5D87A9A9}" dt="2022-12-21T06:59:52.260" v="0" actId="1076"/>
        <pc:sldMkLst>
          <pc:docMk/>
          <pc:sldMk cId="3858840074" sldId="573"/>
        </pc:sldMkLst>
        <pc:picChg chg="mod">
          <ac:chgData name="VENNALA PHANEENDRA 21BCE9297" userId="S::phaneendra.21bce9297@vitapstudent.ac.in::0094e3d2-9a0e-414b-8af2-22140c68e44b" providerId="AD" clId="Web-{E5DD242C-BA85-4F26-8B64-77DE5D87A9A9}" dt="2022-12-21T06:59:52.260" v="0" actId="1076"/>
          <ac:picMkLst>
            <pc:docMk/>
            <pc:sldMk cId="3858840074" sldId="573"/>
            <ac:picMk id="4" creationId="{00000000-0000-0000-0000-000000000000}"/>
          </ac:picMkLst>
        </pc:picChg>
      </pc:sldChg>
    </pc:docChg>
  </pc:docChgLst>
  <pc:docChgLst>
    <pc:chgData name="SEEPANA MANIKANTA 21BCE7217" userId="S::manikanta.21bce7217@vitapstudent.ac.in::fe038103-b028-411c-8667-f4d1f5daaea9" providerId="AD" clId="Web-{0CE4F60D-B71F-450D-815F-7EBB96F0FBFE}"/>
    <pc:docChg chg="addSld modSld">
      <pc:chgData name="SEEPANA MANIKANTA 21BCE7217" userId="S::manikanta.21bce7217@vitapstudent.ac.in::fe038103-b028-411c-8667-f4d1f5daaea9" providerId="AD" clId="Web-{0CE4F60D-B71F-450D-815F-7EBB96F0FBFE}" dt="2022-12-21T05:29:58.911" v="3" actId="1076"/>
      <pc:docMkLst>
        <pc:docMk/>
      </pc:docMkLst>
      <pc:sldChg chg="modSp">
        <pc:chgData name="SEEPANA MANIKANTA 21BCE7217" userId="S::manikanta.21bce7217@vitapstudent.ac.in::fe038103-b028-411c-8667-f4d1f5daaea9" providerId="AD" clId="Web-{0CE4F60D-B71F-450D-815F-7EBB96F0FBFE}" dt="2022-12-21T05:29:58.911" v="3" actId="1076"/>
        <pc:sldMkLst>
          <pc:docMk/>
          <pc:sldMk cId="2247750088" sldId="566"/>
        </pc:sldMkLst>
        <pc:picChg chg="mod">
          <ac:chgData name="SEEPANA MANIKANTA 21BCE7217" userId="S::manikanta.21bce7217@vitapstudent.ac.in::fe038103-b028-411c-8667-f4d1f5daaea9" providerId="AD" clId="Web-{0CE4F60D-B71F-450D-815F-7EBB96F0FBFE}" dt="2022-12-21T05:29:58.911" v="3" actId="1076"/>
          <ac:picMkLst>
            <pc:docMk/>
            <pc:sldMk cId="2247750088" sldId="566"/>
            <ac:picMk id="2" creationId="{00000000-0000-0000-0000-000000000000}"/>
          </ac:picMkLst>
        </pc:picChg>
      </pc:sldChg>
      <pc:sldChg chg="new">
        <pc:chgData name="SEEPANA MANIKANTA 21BCE7217" userId="S::manikanta.21bce7217@vitapstudent.ac.in::fe038103-b028-411c-8667-f4d1f5daaea9" providerId="AD" clId="Web-{0CE4F60D-B71F-450D-815F-7EBB96F0FBFE}" dt="2022-12-21T04:49:58.331" v="0"/>
        <pc:sldMkLst>
          <pc:docMk/>
          <pc:sldMk cId="2982706809" sldId="622"/>
        </pc:sldMkLst>
      </pc:sldChg>
    </pc:docChg>
  </pc:docChgLst>
  <pc:docChgLst>
    <pc:chgData name="MARTHALA ANUHYA SREE 21BCE9108" userId="S::anuhyasree.21bce9108@vitapstudent.ac.in::bc5b018e-5702-4f7f-98f9-c03377652e97" providerId="AD" clId="Web-{DACF3E54-9DFD-449C-9D3E-AA5F5AD732E8}"/>
    <pc:docChg chg="modSld">
      <pc:chgData name="MARTHALA ANUHYA SREE 21BCE9108" userId="S::anuhyasree.21bce9108@vitapstudent.ac.in::bc5b018e-5702-4f7f-98f9-c03377652e97" providerId="AD" clId="Web-{DACF3E54-9DFD-449C-9D3E-AA5F5AD732E8}" dt="2022-12-18T18:59:02.736" v="10" actId="1076"/>
      <pc:docMkLst>
        <pc:docMk/>
      </pc:docMkLst>
      <pc:sldChg chg="modSp">
        <pc:chgData name="MARTHALA ANUHYA SREE 21BCE9108" userId="S::anuhyasree.21bce9108@vitapstudent.ac.in::bc5b018e-5702-4f7f-98f9-c03377652e97" providerId="AD" clId="Web-{DACF3E54-9DFD-449C-9D3E-AA5F5AD732E8}" dt="2022-12-18T18:59:02.736" v="10" actId="1076"/>
        <pc:sldMkLst>
          <pc:docMk/>
          <pc:sldMk cId="1155904850" sldId="567"/>
        </pc:sldMkLst>
        <pc:picChg chg="mod">
          <ac:chgData name="MARTHALA ANUHYA SREE 21BCE9108" userId="S::anuhyasree.21bce9108@vitapstudent.ac.in::bc5b018e-5702-4f7f-98f9-c03377652e97" providerId="AD" clId="Web-{DACF3E54-9DFD-449C-9D3E-AA5F5AD732E8}" dt="2022-12-18T18:59:02.736" v="10" actId="1076"/>
          <ac:picMkLst>
            <pc:docMk/>
            <pc:sldMk cId="1155904850" sldId="567"/>
            <ac:picMk id="2" creationId="{00000000-0000-0000-0000-000000000000}"/>
          </ac:picMkLst>
        </pc:picChg>
      </pc:sldChg>
      <pc:sldChg chg="addSp delSp modSp">
        <pc:chgData name="MARTHALA ANUHYA SREE 21BCE9108" userId="S::anuhyasree.21bce9108@vitapstudent.ac.in::bc5b018e-5702-4f7f-98f9-c03377652e97" providerId="AD" clId="Web-{DACF3E54-9DFD-449C-9D3E-AA5F5AD732E8}" dt="2022-12-18T18:03:03.152" v="2" actId="1076"/>
        <pc:sldMkLst>
          <pc:docMk/>
          <pc:sldMk cId="2090931795" sldId="604"/>
        </pc:sldMkLst>
        <pc:spChg chg="add del mod">
          <ac:chgData name="MARTHALA ANUHYA SREE 21BCE9108" userId="S::anuhyasree.21bce9108@vitapstudent.ac.in::bc5b018e-5702-4f7f-98f9-c03377652e97" providerId="AD" clId="Web-{DACF3E54-9DFD-449C-9D3E-AA5F5AD732E8}" dt="2022-12-18T18:03:03.152" v="2" actId="1076"/>
          <ac:spMkLst>
            <pc:docMk/>
            <pc:sldMk cId="2090931795" sldId="604"/>
            <ac:spMk id="3" creationId="{00000000-0000-0000-0000-000000000000}"/>
          </ac:spMkLst>
        </pc:spChg>
        <pc:graphicFrameChg chg="add del mod ord modGraphic">
          <ac:chgData name="MARTHALA ANUHYA SREE 21BCE9108" userId="S::anuhyasree.21bce9108@vitapstudent.ac.in::bc5b018e-5702-4f7f-98f9-c03377652e97" providerId="AD" clId="Web-{DACF3E54-9DFD-449C-9D3E-AA5F5AD732E8}" dt="2022-12-18T18:02:57.636" v="1"/>
          <ac:graphicFrameMkLst>
            <pc:docMk/>
            <pc:sldMk cId="2090931795" sldId="604"/>
            <ac:graphicFrameMk id="4" creationId="{1F73D244-9E50-9FC7-FAB9-CC0C414CFEF6}"/>
          </ac:graphicFrameMkLst>
        </pc:graphicFrameChg>
      </pc:sldChg>
      <pc:sldChg chg="modSp">
        <pc:chgData name="MARTHALA ANUHYA SREE 21BCE9108" userId="S::anuhyasree.21bce9108@vitapstudent.ac.in::bc5b018e-5702-4f7f-98f9-c03377652e97" providerId="AD" clId="Web-{DACF3E54-9DFD-449C-9D3E-AA5F5AD732E8}" dt="2022-12-18T18:19:08.478" v="7" actId="1076"/>
        <pc:sldMkLst>
          <pc:docMk/>
          <pc:sldMk cId="3209556823" sldId="607"/>
        </pc:sldMkLst>
        <pc:picChg chg="mod">
          <ac:chgData name="MARTHALA ANUHYA SREE 21BCE9108" userId="S::anuhyasree.21bce9108@vitapstudent.ac.in::bc5b018e-5702-4f7f-98f9-c03377652e97" providerId="AD" clId="Web-{DACF3E54-9DFD-449C-9D3E-AA5F5AD732E8}" dt="2022-12-18T18:19:08.478" v="7" actId="1076"/>
          <ac:picMkLst>
            <pc:docMk/>
            <pc:sldMk cId="3209556823" sldId="607"/>
            <ac:picMk id="4" creationId="{00000000-0000-0000-0000-000000000000}"/>
          </ac:picMkLst>
        </pc:picChg>
      </pc:sldChg>
      <pc:sldChg chg="modSp">
        <pc:chgData name="MARTHALA ANUHYA SREE 21BCE9108" userId="S::anuhyasree.21bce9108@vitapstudent.ac.in::bc5b018e-5702-4f7f-98f9-c03377652e97" providerId="AD" clId="Web-{DACF3E54-9DFD-449C-9D3E-AA5F5AD732E8}" dt="2022-12-18T18:13:56.832" v="6" actId="1076"/>
        <pc:sldMkLst>
          <pc:docMk/>
          <pc:sldMk cId="3409271911" sldId="616"/>
        </pc:sldMkLst>
        <pc:picChg chg="mod">
          <ac:chgData name="MARTHALA ANUHYA SREE 21BCE9108" userId="S::anuhyasree.21bce9108@vitapstudent.ac.in::bc5b018e-5702-4f7f-98f9-c03377652e97" providerId="AD" clId="Web-{DACF3E54-9DFD-449C-9D3E-AA5F5AD732E8}" dt="2022-12-18T18:13:56.832" v="6" actId="1076"/>
          <ac:picMkLst>
            <pc:docMk/>
            <pc:sldMk cId="3409271911" sldId="616"/>
            <ac:picMk id="2" creationId="{00000000-0000-0000-0000-000000000000}"/>
          </ac:picMkLst>
        </pc:picChg>
      </pc:sldChg>
      <pc:sldChg chg="modSp">
        <pc:chgData name="MARTHALA ANUHYA SREE 21BCE9108" userId="S::anuhyasree.21bce9108@vitapstudent.ac.in::bc5b018e-5702-4f7f-98f9-c03377652e97" providerId="AD" clId="Web-{DACF3E54-9DFD-449C-9D3E-AA5F5AD732E8}" dt="2022-12-18T18:20:30.745" v="9" actId="1076"/>
        <pc:sldMkLst>
          <pc:docMk/>
          <pc:sldMk cId="946630327" sldId="619"/>
        </pc:sldMkLst>
        <pc:picChg chg="mod">
          <ac:chgData name="MARTHALA ANUHYA SREE 21BCE9108" userId="S::anuhyasree.21bce9108@vitapstudent.ac.in::bc5b018e-5702-4f7f-98f9-c03377652e97" providerId="AD" clId="Web-{DACF3E54-9DFD-449C-9D3E-AA5F5AD732E8}" dt="2022-12-18T18:20:30.745" v="9" actId="1076"/>
          <ac:picMkLst>
            <pc:docMk/>
            <pc:sldMk cId="946630327" sldId="619"/>
            <ac:picMk id="2" creationId="{00000000-0000-0000-0000-000000000000}"/>
          </ac:picMkLst>
        </pc:picChg>
      </pc:sldChg>
    </pc:docChg>
  </pc:docChgLst>
  <pc:docChgLst>
    <pc:chgData name="NUTHALAPATI VIVEK VARDHAN 21BCE9558" userId="S::vivekvardhan.21bce9558@vitapstudent.ac.in::4cc3d46e-8bbd-4842-8343-aa3dca6285d1" providerId="AD" clId="Web-{8641B98A-CE5D-4DCD-90AB-6ECF477C2CC5}"/>
    <pc:docChg chg="modSld">
      <pc:chgData name="NUTHALAPATI VIVEK VARDHAN 21BCE9558" userId="S::vivekvardhan.21bce9558@vitapstudent.ac.in::4cc3d46e-8bbd-4842-8343-aa3dca6285d1" providerId="AD" clId="Web-{8641B98A-CE5D-4DCD-90AB-6ECF477C2CC5}" dt="2022-12-10T16:31:44.036" v="0" actId="1076"/>
      <pc:docMkLst>
        <pc:docMk/>
      </pc:docMkLst>
      <pc:sldChg chg="modSp">
        <pc:chgData name="NUTHALAPATI VIVEK VARDHAN 21BCE9558" userId="S::vivekvardhan.21bce9558@vitapstudent.ac.in::4cc3d46e-8bbd-4842-8343-aa3dca6285d1" providerId="AD" clId="Web-{8641B98A-CE5D-4DCD-90AB-6ECF477C2CC5}" dt="2022-12-10T16:31:44.036" v="0" actId="1076"/>
        <pc:sldMkLst>
          <pc:docMk/>
          <pc:sldMk cId="1701055147" sldId="551"/>
        </pc:sldMkLst>
        <pc:picChg chg="mod">
          <ac:chgData name="NUTHALAPATI VIVEK VARDHAN 21BCE9558" userId="S::vivekvardhan.21bce9558@vitapstudent.ac.in::4cc3d46e-8bbd-4842-8343-aa3dca6285d1" providerId="AD" clId="Web-{8641B98A-CE5D-4DCD-90AB-6ECF477C2CC5}" dt="2022-12-10T16:31:44.036" v="0" actId="1076"/>
          <ac:picMkLst>
            <pc:docMk/>
            <pc:sldMk cId="1701055147" sldId="551"/>
            <ac:picMk id="3" creationId="{00000000-0000-0000-0000-000000000000}"/>
          </ac:picMkLst>
        </pc:picChg>
      </pc:sldChg>
    </pc:docChg>
  </pc:docChgLst>
  <pc:docChgLst>
    <pc:chgData name="GUDA VENKATA RAMANAIAH 21BCE9836" userId="S::ramanaiah.21bce9836@vitapstudent.ac.in::9466eb1c-69c6-4acb-8734-df525f5eddd5" providerId="AD" clId="Web-{9146E7B8-D7A2-BAAA-A08B-930412CBC8B6}"/>
    <pc:docChg chg="sldOrd">
      <pc:chgData name="GUDA VENKATA RAMANAIAH 21BCE9836" userId="S::ramanaiah.21bce9836@vitapstudent.ac.in::9466eb1c-69c6-4acb-8734-df525f5eddd5" providerId="AD" clId="Web-{9146E7B8-D7A2-BAAA-A08B-930412CBC8B6}" dt="2022-12-04T09:44:27.783" v="5"/>
      <pc:docMkLst>
        <pc:docMk/>
      </pc:docMkLst>
      <pc:sldChg chg="ord">
        <pc:chgData name="GUDA VENKATA RAMANAIAH 21BCE9836" userId="S::ramanaiah.21bce9836@vitapstudent.ac.in::9466eb1c-69c6-4acb-8734-df525f5eddd5" providerId="AD" clId="Web-{9146E7B8-D7A2-BAAA-A08B-930412CBC8B6}" dt="2022-12-04T09:44:27.783" v="5"/>
        <pc:sldMkLst>
          <pc:docMk/>
          <pc:sldMk cId="1492350124" sldId="578"/>
        </pc:sldMkLst>
      </pc:sldChg>
    </pc:docChg>
  </pc:docChgLst>
  <pc:docChgLst>
    <pc:chgData name="POLICE SANDEEPKUMAR REDDY 21BCE7570" userId="S::sandeepkumar.21bce7570@vitapstudent.ac.in::d540443a-647f-455a-ab86-70d3dba76b74" providerId="AD" clId="Web-{17FAC0A4-BB7B-44D3-9896-AFA40641C356}"/>
    <pc:docChg chg="modSld">
      <pc:chgData name="POLICE SANDEEPKUMAR REDDY 21BCE7570" userId="S::sandeepkumar.21bce7570@vitapstudent.ac.in::d540443a-647f-455a-ab86-70d3dba76b74" providerId="AD" clId="Web-{17FAC0A4-BB7B-44D3-9896-AFA40641C356}" dt="2022-12-16T20:07:33.536" v="0" actId="1076"/>
      <pc:docMkLst>
        <pc:docMk/>
      </pc:docMkLst>
      <pc:sldChg chg="modSp">
        <pc:chgData name="POLICE SANDEEPKUMAR REDDY 21BCE7570" userId="S::sandeepkumar.21bce7570@vitapstudent.ac.in::d540443a-647f-455a-ab86-70d3dba76b74" providerId="AD" clId="Web-{17FAC0A4-BB7B-44D3-9896-AFA40641C356}" dt="2022-12-16T20:07:33.536" v="0" actId="1076"/>
        <pc:sldMkLst>
          <pc:docMk/>
          <pc:sldMk cId="453707697" sldId="552"/>
        </pc:sldMkLst>
        <pc:picChg chg="mod">
          <ac:chgData name="POLICE SANDEEPKUMAR REDDY 21BCE7570" userId="S::sandeepkumar.21bce7570@vitapstudent.ac.in::d540443a-647f-455a-ab86-70d3dba76b74" providerId="AD" clId="Web-{17FAC0A4-BB7B-44D3-9896-AFA40641C356}" dt="2022-12-16T20:07:33.536" v="0" actId="1076"/>
          <ac:picMkLst>
            <pc:docMk/>
            <pc:sldMk cId="453707697" sldId="552"/>
            <ac:picMk id="3" creationId="{00000000-0000-0000-0000-000000000000}"/>
          </ac:picMkLst>
        </pc:picChg>
      </pc:sldChg>
    </pc:docChg>
  </pc:docChgLst>
  <pc:docChgLst>
    <pc:chgData name="TALLAPANENI YASWANTH RAM 21BCE9832" userId="S::yaswanth.21bce9832@vitapstudent.ac.in::26166e54-fa63-4ae3-99b7-21f3e65e81d1" providerId="AD" clId="Web-{44C8FA27-308C-4F85-84C8-F12D07ABCE89}"/>
    <pc:docChg chg="modSld">
      <pc:chgData name="TALLAPANENI YASWANTH RAM 21BCE9832" userId="S::yaswanth.21bce9832@vitapstudent.ac.in::26166e54-fa63-4ae3-99b7-21f3e65e81d1" providerId="AD" clId="Web-{44C8FA27-308C-4F85-84C8-F12D07ABCE89}" dt="2022-12-20T17:18:24.614" v="0" actId="1076"/>
      <pc:docMkLst>
        <pc:docMk/>
      </pc:docMkLst>
      <pc:sldChg chg="modSp">
        <pc:chgData name="TALLAPANENI YASWANTH RAM 21BCE9832" userId="S::yaswanth.21bce9832@vitapstudent.ac.in::26166e54-fa63-4ae3-99b7-21f3e65e81d1" providerId="AD" clId="Web-{44C8FA27-308C-4F85-84C8-F12D07ABCE89}" dt="2022-12-20T17:18:24.614" v="0" actId="1076"/>
        <pc:sldMkLst>
          <pc:docMk/>
          <pc:sldMk cId="2169799883" sldId="563"/>
        </pc:sldMkLst>
        <pc:spChg chg="mod">
          <ac:chgData name="TALLAPANENI YASWANTH RAM 21BCE9832" userId="S::yaswanth.21bce9832@vitapstudent.ac.in::26166e54-fa63-4ae3-99b7-21f3e65e81d1" providerId="AD" clId="Web-{44C8FA27-308C-4F85-84C8-F12D07ABCE89}" dt="2022-12-20T17:18:24.614" v="0" actId="1076"/>
          <ac:spMkLst>
            <pc:docMk/>
            <pc:sldMk cId="2169799883" sldId="563"/>
            <ac:spMk id="4" creationId="{00000000-0000-0000-0000-000000000000}"/>
          </ac:spMkLst>
        </pc:spChg>
      </pc:sldChg>
    </pc:docChg>
  </pc:docChgLst>
  <pc:docChgLst>
    <pc:chgData name="SEEPANA SAI ASHISH 21BCE9248" userId="S::saiashish.21bce9248@vitapstudent.ac.in::26be77b8-def0-4ee1-9adb-4c7b2caeb1d3" providerId="AD" clId="Web-{013F893C-36D3-4332-AB0C-0FBF6F83A80A}"/>
    <pc:docChg chg="modSld">
      <pc:chgData name="SEEPANA SAI ASHISH 21BCE9248" userId="S::saiashish.21bce9248@vitapstudent.ac.in::26be77b8-def0-4ee1-9adb-4c7b2caeb1d3" providerId="AD" clId="Web-{013F893C-36D3-4332-AB0C-0FBF6F83A80A}" dt="2022-12-21T07:47:30.811" v="0" actId="1076"/>
      <pc:docMkLst>
        <pc:docMk/>
      </pc:docMkLst>
      <pc:sldChg chg="modSp">
        <pc:chgData name="SEEPANA SAI ASHISH 21BCE9248" userId="S::saiashish.21bce9248@vitapstudent.ac.in::26be77b8-def0-4ee1-9adb-4c7b2caeb1d3" providerId="AD" clId="Web-{013F893C-36D3-4332-AB0C-0FBF6F83A80A}" dt="2022-12-21T07:47:30.811" v="0" actId="1076"/>
        <pc:sldMkLst>
          <pc:docMk/>
          <pc:sldMk cId="3520676987" sldId="591"/>
        </pc:sldMkLst>
        <pc:picChg chg="mod">
          <ac:chgData name="SEEPANA SAI ASHISH 21BCE9248" userId="S::saiashish.21bce9248@vitapstudent.ac.in::26be77b8-def0-4ee1-9adb-4c7b2caeb1d3" providerId="AD" clId="Web-{013F893C-36D3-4332-AB0C-0FBF6F83A80A}" dt="2022-12-21T07:47:30.811" v="0" actId="1076"/>
          <ac:picMkLst>
            <pc:docMk/>
            <pc:sldMk cId="3520676987" sldId="591"/>
            <ac:picMk id="2050" creationId="{F383E2FE-1C95-D541-919E-328DB1179A1E}"/>
          </ac:picMkLst>
        </pc:picChg>
      </pc:sldChg>
    </pc:docChg>
  </pc:docChgLst>
  <pc:docChgLst>
    <pc:chgData name="JALLURI KAVYA SREE 21BCE7583" userId="S::kavyasree.21bce7583@vitapstudent.ac.in::1f78f460-4966-49bc-b8da-ad8db0122f8d" providerId="AD" clId="Web-{BEF6E8EF-71AA-49F8-8B5D-6B7E35A6A7E1}"/>
    <pc:docChg chg="sldOrd">
      <pc:chgData name="JALLURI KAVYA SREE 21BCE7583" userId="S::kavyasree.21bce7583@vitapstudent.ac.in::1f78f460-4966-49bc-b8da-ad8db0122f8d" providerId="AD" clId="Web-{BEF6E8EF-71AA-49F8-8B5D-6B7E35A6A7E1}" dt="2022-12-20T18:04:32.527" v="1"/>
      <pc:docMkLst>
        <pc:docMk/>
      </pc:docMkLst>
      <pc:sldChg chg="ord">
        <pc:chgData name="JALLURI KAVYA SREE 21BCE7583" userId="S::kavyasree.21bce7583@vitapstudent.ac.in::1f78f460-4966-49bc-b8da-ad8db0122f8d" providerId="AD" clId="Web-{BEF6E8EF-71AA-49F8-8B5D-6B7E35A6A7E1}" dt="2022-12-20T18:04:32.527" v="1"/>
        <pc:sldMkLst>
          <pc:docMk/>
          <pc:sldMk cId="3409271911" sldId="616"/>
        </pc:sldMkLst>
      </pc:sldChg>
    </pc:docChg>
  </pc:docChgLst>
  <pc:docChgLst>
    <pc:chgData name="TEJASH SHARMA 21BCE7739" userId="S::tejash.21bce7739@vitapstudent.ac.in::e947764b-8f7f-4481-b299-b7319a60db8d" providerId="AD" clId="Web-{86951C8D-06A8-D0B4-0FBF-D97FBE0B1254}"/>
    <pc:docChg chg="modSld">
      <pc:chgData name="TEJASH SHARMA 21BCE7739" userId="S::tejash.21bce7739@vitapstudent.ac.in::e947764b-8f7f-4481-b299-b7319a60db8d" providerId="AD" clId="Web-{86951C8D-06A8-D0B4-0FBF-D97FBE0B1254}" dt="2022-12-21T11:12:14.647" v="0" actId="1076"/>
      <pc:docMkLst>
        <pc:docMk/>
      </pc:docMkLst>
      <pc:sldChg chg="modSp">
        <pc:chgData name="TEJASH SHARMA 21BCE7739" userId="S::tejash.21bce7739@vitapstudent.ac.in::e947764b-8f7f-4481-b299-b7319a60db8d" providerId="AD" clId="Web-{86951C8D-06A8-D0B4-0FBF-D97FBE0B1254}" dt="2022-12-21T11:12:14.647" v="0" actId="1076"/>
        <pc:sldMkLst>
          <pc:docMk/>
          <pc:sldMk cId="2169799883" sldId="563"/>
        </pc:sldMkLst>
        <pc:spChg chg="mod">
          <ac:chgData name="TEJASH SHARMA 21BCE7739" userId="S::tejash.21bce7739@vitapstudent.ac.in::e947764b-8f7f-4481-b299-b7319a60db8d" providerId="AD" clId="Web-{86951C8D-06A8-D0B4-0FBF-D97FBE0B1254}" dt="2022-12-21T11:12:14.647" v="0" actId="1076"/>
          <ac:spMkLst>
            <pc:docMk/>
            <pc:sldMk cId="2169799883" sldId="563"/>
            <ac:spMk id="4" creationId="{00000000-0000-0000-0000-000000000000}"/>
          </ac:spMkLst>
        </pc:spChg>
      </pc:sldChg>
    </pc:docChg>
  </pc:docChgLst>
  <pc:docChgLst>
    <pc:chgData name="SEEPANA MANIKANTA 21BCE7217" userId="S::manikanta.21bce7217@vitapstudent.ac.in::fe038103-b028-411c-8667-f4d1f5daaea9" providerId="AD" clId="Web-{89A1728A-3162-43D2-A0BC-5D31871E48F2}"/>
    <pc:docChg chg="modSld">
      <pc:chgData name="SEEPANA MANIKANTA 21BCE7217" userId="S::manikanta.21bce7217@vitapstudent.ac.in::fe038103-b028-411c-8667-f4d1f5daaea9" providerId="AD" clId="Web-{89A1728A-3162-43D2-A0BC-5D31871E48F2}" dt="2022-12-21T06:08:04.379" v="1" actId="1076"/>
      <pc:docMkLst>
        <pc:docMk/>
      </pc:docMkLst>
      <pc:sldChg chg="modSp">
        <pc:chgData name="SEEPANA MANIKANTA 21BCE7217" userId="S::manikanta.21bce7217@vitapstudent.ac.in::fe038103-b028-411c-8667-f4d1f5daaea9" providerId="AD" clId="Web-{89A1728A-3162-43D2-A0BC-5D31871E48F2}" dt="2022-12-21T06:08:04.379" v="1" actId="1076"/>
        <pc:sldMkLst>
          <pc:docMk/>
          <pc:sldMk cId="3409271911" sldId="616"/>
        </pc:sldMkLst>
        <pc:picChg chg="mod">
          <ac:chgData name="SEEPANA MANIKANTA 21BCE7217" userId="S::manikanta.21bce7217@vitapstudent.ac.in::fe038103-b028-411c-8667-f4d1f5daaea9" providerId="AD" clId="Web-{89A1728A-3162-43D2-A0BC-5D31871E48F2}" dt="2022-12-21T06:08:04.379" v="1" actId="1076"/>
          <ac:picMkLst>
            <pc:docMk/>
            <pc:sldMk cId="3409271911" sldId="616"/>
            <ac:picMk id="2" creationId="{00000000-0000-0000-0000-000000000000}"/>
          </ac:picMkLst>
        </pc:picChg>
      </pc:sldChg>
    </pc:docChg>
  </pc:docChgLst>
  <pc:docChgLst>
    <pc:chgData name="SOMU PREETHI DEEKSHITA 21BCE8998" userId="S::deekshita.21bce8998@vitapstudent.ac.in::6c014cbd-a2fc-4e1e-8ddc-e568184374ab" providerId="AD" clId="Web-{C34CDEA7-4322-4DFC-8A24-D426EAE9861B}"/>
    <pc:docChg chg="modSld">
      <pc:chgData name="SOMU PREETHI DEEKSHITA 21BCE8998" userId="S::deekshita.21bce8998@vitapstudent.ac.in::6c014cbd-a2fc-4e1e-8ddc-e568184374ab" providerId="AD" clId="Web-{C34CDEA7-4322-4DFC-8A24-D426EAE9861B}" dt="2022-12-16T19:33:03.637" v="0" actId="1076"/>
      <pc:docMkLst>
        <pc:docMk/>
      </pc:docMkLst>
      <pc:sldChg chg="modSp">
        <pc:chgData name="SOMU PREETHI DEEKSHITA 21BCE8998" userId="S::deekshita.21bce8998@vitapstudent.ac.in::6c014cbd-a2fc-4e1e-8ddc-e568184374ab" providerId="AD" clId="Web-{C34CDEA7-4322-4DFC-8A24-D426EAE9861B}" dt="2022-12-16T19:33:03.637" v="0" actId="1076"/>
        <pc:sldMkLst>
          <pc:docMk/>
          <pc:sldMk cId="3075555427" sldId="621"/>
        </pc:sldMkLst>
        <pc:picChg chg="mod">
          <ac:chgData name="SOMU PREETHI DEEKSHITA 21BCE8998" userId="S::deekshita.21bce8998@vitapstudent.ac.in::6c014cbd-a2fc-4e1e-8ddc-e568184374ab" providerId="AD" clId="Web-{C34CDEA7-4322-4DFC-8A24-D426EAE9861B}" dt="2022-12-16T19:33:03.637" v="0" actId="1076"/>
          <ac:picMkLst>
            <pc:docMk/>
            <pc:sldMk cId="3075555427" sldId="621"/>
            <ac:picMk id="2" creationId="{00000000-0000-0000-0000-000000000000}"/>
          </ac:picMkLst>
        </pc:picChg>
      </pc:sldChg>
    </pc:docChg>
  </pc:docChgLst>
  <pc:docChgLst>
    <pc:chgData name="SEEPANA MANIKANTA 21BCE7217" userId="S::manikanta.21bce7217@vitapstudent.ac.in::fe038103-b028-411c-8667-f4d1f5daaea9" providerId="AD" clId="Web-{5F2A5E48-58B3-4067-AB06-A723075211EE}"/>
    <pc:docChg chg="modSld">
      <pc:chgData name="SEEPANA MANIKANTA 21BCE7217" userId="S::manikanta.21bce7217@vitapstudent.ac.in::fe038103-b028-411c-8667-f4d1f5daaea9" providerId="AD" clId="Web-{5F2A5E48-58B3-4067-AB06-A723075211EE}" dt="2022-12-21T03:10:23.658" v="1" actId="1076"/>
      <pc:docMkLst>
        <pc:docMk/>
      </pc:docMkLst>
      <pc:sldChg chg="modSp">
        <pc:chgData name="SEEPANA MANIKANTA 21BCE7217" userId="S::manikanta.21bce7217@vitapstudent.ac.in::fe038103-b028-411c-8667-f4d1f5daaea9" providerId="AD" clId="Web-{5F2A5E48-58B3-4067-AB06-A723075211EE}" dt="2022-12-21T03:09:35.126" v="0" actId="1076"/>
        <pc:sldMkLst>
          <pc:docMk/>
          <pc:sldMk cId="3520676987" sldId="591"/>
        </pc:sldMkLst>
        <pc:picChg chg="mod">
          <ac:chgData name="SEEPANA MANIKANTA 21BCE7217" userId="S::manikanta.21bce7217@vitapstudent.ac.in::fe038103-b028-411c-8667-f4d1f5daaea9" providerId="AD" clId="Web-{5F2A5E48-58B3-4067-AB06-A723075211EE}" dt="2022-12-21T03:09:35.126" v="0" actId="1076"/>
          <ac:picMkLst>
            <pc:docMk/>
            <pc:sldMk cId="3520676987" sldId="591"/>
            <ac:picMk id="2050" creationId="{F383E2FE-1C95-D541-919E-328DB1179A1E}"/>
          </ac:picMkLst>
        </pc:picChg>
      </pc:sldChg>
      <pc:sldChg chg="modSp">
        <pc:chgData name="SEEPANA MANIKANTA 21BCE7217" userId="S::manikanta.21bce7217@vitapstudent.ac.in::fe038103-b028-411c-8667-f4d1f5daaea9" providerId="AD" clId="Web-{5F2A5E48-58B3-4067-AB06-A723075211EE}" dt="2022-12-21T03:10:23.658" v="1" actId="1076"/>
        <pc:sldMkLst>
          <pc:docMk/>
          <pc:sldMk cId="1843529639" sldId="601"/>
        </pc:sldMkLst>
        <pc:picChg chg="mod">
          <ac:chgData name="SEEPANA MANIKANTA 21BCE7217" userId="S::manikanta.21bce7217@vitapstudent.ac.in::fe038103-b028-411c-8667-f4d1f5daaea9" providerId="AD" clId="Web-{5F2A5E48-58B3-4067-AB06-A723075211EE}" dt="2022-12-21T03:10:23.658" v="1" actId="1076"/>
          <ac:picMkLst>
            <pc:docMk/>
            <pc:sldMk cId="1843529639" sldId="601"/>
            <ac:picMk id="4" creationId="{00000000-0000-0000-0000-000000000000}"/>
          </ac:picMkLst>
        </pc:picChg>
      </pc:sldChg>
    </pc:docChg>
  </pc:docChgLst>
  <pc:docChgLst>
    <pc:chgData name="SEEPANA MANIKANTA 21BCE7217" userId="S::manikanta.21bce7217@vitapstudent.ac.in::fe038103-b028-411c-8667-f4d1f5daaea9" providerId="AD" clId="Web-{182E1526-3257-49DA-8CF6-B880C2CFECC4}"/>
    <pc:docChg chg="modSld">
      <pc:chgData name="SEEPANA MANIKANTA 21BCE7217" userId="S::manikanta.21bce7217@vitapstudent.ac.in::fe038103-b028-411c-8667-f4d1f5daaea9" providerId="AD" clId="Web-{182E1526-3257-49DA-8CF6-B880C2CFECC4}" dt="2022-12-21T06:58:02.203" v="0" actId="1076"/>
      <pc:docMkLst>
        <pc:docMk/>
      </pc:docMkLst>
      <pc:sldChg chg="modSp">
        <pc:chgData name="SEEPANA MANIKANTA 21BCE7217" userId="S::manikanta.21bce7217@vitapstudent.ac.in::fe038103-b028-411c-8667-f4d1f5daaea9" providerId="AD" clId="Web-{182E1526-3257-49DA-8CF6-B880C2CFECC4}" dt="2022-12-21T06:58:02.203" v="0" actId="1076"/>
        <pc:sldMkLst>
          <pc:docMk/>
          <pc:sldMk cId="4110532356" sldId="595"/>
        </pc:sldMkLst>
        <pc:spChg chg="mod">
          <ac:chgData name="SEEPANA MANIKANTA 21BCE7217" userId="S::manikanta.21bce7217@vitapstudent.ac.in::fe038103-b028-411c-8667-f4d1f5daaea9" providerId="AD" clId="Web-{182E1526-3257-49DA-8CF6-B880C2CFECC4}" dt="2022-12-21T06:58:02.203" v="0" actId="1076"/>
          <ac:spMkLst>
            <pc:docMk/>
            <pc:sldMk cId="4110532356" sldId="595"/>
            <ac:spMk id="3" creationId="{B41BEDC3-7686-4D41-A18E-348AD64DC002}"/>
          </ac:spMkLst>
        </pc:spChg>
      </pc:sldChg>
    </pc:docChg>
  </pc:docChgLst>
  <pc:docChgLst>
    <pc:chgData name="KOTLAHARSHASAI VINAYAKA 21BCE7826" userId="S::vinayaka.21bce7826@vitapstudent.ac.in::a6b2cb2b-0fc4-4d74-9c4b-91364341ff3c" providerId="AD" clId="Web-{28EB9279-7E6E-4325-A3AB-BFD7171EC990}"/>
    <pc:docChg chg="modSld sldOrd">
      <pc:chgData name="KOTLAHARSHASAI VINAYAKA 21BCE7826" userId="S::vinayaka.21bce7826@vitapstudent.ac.in::a6b2cb2b-0fc4-4d74-9c4b-91364341ff3c" providerId="AD" clId="Web-{28EB9279-7E6E-4325-A3AB-BFD7171EC990}" dt="2022-12-12T15:32:11.994" v="3"/>
      <pc:docMkLst>
        <pc:docMk/>
      </pc:docMkLst>
      <pc:sldChg chg="ord">
        <pc:chgData name="KOTLAHARSHASAI VINAYAKA 21BCE7826" userId="S::vinayaka.21bce7826@vitapstudent.ac.in::a6b2cb2b-0fc4-4d74-9c4b-91364341ff3c" providerId="AD" clId="Web-{28EB9279-7E6E-4325-A3AB-BFD7171EC990}" dt="2022-12-12T15:32:11.994" v="3"/>
        <pc:sldMkLst>
          <pc:docMk/>
          <pc:sldMk cId="3012266073" sldId="262"/>
        </pc:sldMkLst>
      </pc:sldChg>
      <pc:sldChg chg="modSp">
        <pc:chgData name="KOTLAHARSHASAI VINAYAKA 21BCE7826" userId="S::vinayaka.21bce7826@vitapstudent.ac.in::a6b2cb2b-0fc4-4d74-9c4b-91364341ff3c" providerId="AD" clId="Web-{28EB9279-7E6E-4325-A3AB-BFD7171EC990}" dt="2022-12-12T15:29:15.179" v="1" actId="20577"/>
        <pc:sldMkLst>
          <pc:docMk/>
          <pc:sldMk cId="2169799883" sldId="563"/>
        </pc:sldMkLst>
        <pc:spChg chg="mod">
          <ac:chgData name="KOTLAHARSHASAI VINAYAKA 21BCE7826" userId="S::vinayaka.21bce7826@vitapstudent.ac.in::a6b2cb2b-0fc4-4d74-9c4b-91364341ff3c" providerId="AD" clId="Web-{28EB9279-7E6E-4325-A3AB-BFD7171EC990}" dt="2022-12-12T15:29:15.179" v="1" actId="20577"/>
          <ac:spMkLst>
            <pc:docMk/>
            <pc:sldMk cId="2169799883" sldId="563"/>
            <ac:spMk id="4" creationId="{00000000-0000-0000-0000-000000000000}"/>
          </ac:spMkLst>
        </pc:spChg>
      </pc:sldChg>
    </pc:docChg>
  </pc:docChgLst>
  <pc:docChgLst>
    <pc:chgData name="INDU MADAMANCHI 21BCE9005" userId="S::indu.21bce9005@vitapstudent.ac.in::861b4f3c-c018-4a14-9edc-97917914dc60" providerId="AD" clId="Web-{B0615205-23D0-4063-BA5C-26E9D7ED579C}"/>
    <pc:docChg chg="addSld delSld">
      <pc:chgData name="INDU MADAMANCHI 21BCE9005" userId="S::indu.21bce9005@vitapstudent.ac.in::861b4f3c-c018-4a14-9edc-97917914dc60" providerId="AD" clId="Web-{B0615205-23D0-4063-BA5C-26E9D7ED579C}" dt="2022-12-21T01:00:51.129" v="1"/>
      <pc:docMkLst>
        <pc:docMk/>
      </pc:docMkLst>
      <pc:sldChg chg="new del">
        <pc:chgData name="INDU MADAMANCHI 21BCE9005" userId="S::indu.21bce9005@vitapstudent.ac.in::861b4f3c-c018-4a14-9edc-97917914dc60" providerId="AD" clId="Web-{B0615205-23D0-4063-BA5C-26E9D7ED579C}" dt="2022-12-21T01:00:51.129" v="1"/>
        <pc:sldMkLst>
          <pc:docMk/>
          <pc:sldMk cId="2823305583" sldId="622"/>
        </pc:sldMkLst>
      </pc:sldChg>
    </pc:docChg>
  </pc:docChgLst>
  <pc:docChgLst>
    <pc:chgData name="JALLURI KAVYA SREE 21BCE7583" userId="S::kavyasree.21bce7583@vitapstudent.ac.in::1f78f460-4966-49bc-b8da-ad8db0122f8d" providerId="AD" clId="Web-{6DDE93B3-9C63-4239-A2E6-0E643CF7803E}"/>
    <pc:docChg chg="modSld">
      <pc:chgData name="JALLURI KAVYA SREE 21BCE7583" userId="S::kavyasree.21bce7583@vitapstudent.ac.in::1f78f460-4966-49bc-b8da-ad8db0122f8d" providerId="AD" clId="Web-{6DDE93B3-9C63-4239-A2E6-0E643CF7803E}" dt="2022-12-20T17:38:12.546" v="1" actId="1076"/>
      <pc:docMkLst>
        <pc:docMk/>
      </pc:docMkLst>
      <pc:sldChg chg="modSp">
        <pc:chgData name="JALLURI KAVYA SREE 21BCE7583" userId="S::kavyasree.21bce7583@vitapstudent.ac.in::1f78f460-4966-49bc-b8da-ad8db0122f8d" providerId="AD" clId="Web-{6DDE93B3-9C63-4239-A2E6-0E643CF7803E}" dt="2022-12-20T17:38:12.546" v="1" actId="1076"/>
        <pc:sldMkLst>
          <pc:docMk/>
          <pc:sldMk cId="1480633570" sldId="593"/>
        </pc:sldMkLst>
        <pc:spChg chg="mod">
          <ac:chgData name="JALLURI KAVYA SREE 21BCE7583" userId="S::kavyasree.21bce7583@vitapstudent.ac.in::1f78f460-4966-49bc-b8da-ad8db0122f8d" providerId="AD" clId="Web-{6DDE93B3-9C63-4239-A2E6-0E643CF7803E}" dt="2022-12-20T17:38:12.546" v="1" actId="1076"/>
          <ac:spMkLst>
            <pc:docMk/>
            <pc:sldMk cId="1480633570" sldId="593"/>
            <ac:spMk id="5" creationId="{E345EA0E-B3BA-B548-9F72-AF863F9BE155}"/>
          </ac:spMkLst>
        </pc:spChg>
        <pc:picChg chg="mod">
          <ac:chgData name="JALLURI KAVYA SREE 21BCE7583" userId="S::kavyasree.21bce7583@vitapstudent.ac.in::1f78f460-4966-49bc-b8da-ad8db0122f8d" providerId="AD" clId="Web-{6DDE93B3-9C63-4239-A2E6-0E643CF7803E}" dt="2022-12-20T17:34:56.355" v="0" actId="1076"/>
          <ac:picMkLst>
            <pc:docMk/>
            <pc:sldMk cId="1480633570" sldId="593"/>
            <ac:picMk id="4098" creationId="{A5B39ECA-E3C6-5D4F-8310-7F24582CACD6}"/>
          </ac:picMkLst>
        </pc:picChg>
      </pc:sldChg>
    </pc:docChg>
  </pc:docChgLst>
  <pc:docChgLst>
    <pc:chgData name="VENNALA PHANEENDRA 21BCE9297" userId="S::phaneendra.21bce9297@vitapstudent.ac.in::0094e3d2-9a0e-414b-8af2-22140c68e44b" providerId="AD" clId="Web-{B4325655-F93B-4200-9546-02F476B195A5}"/>
    <pc:docChg chg="modSld">
      <pc:chgData name="VENNALA PHANEENDRA 21BCE9297" userId="S::phaneendra.21bce9297@vitapstudent.ac.in::0094e3d2-9a0e-414b-8af2-22140c68e44b" providerId="AD" clId="Web-{B4325655-F93B-4200-9546-02F476B195A5}" dt="2022-12-20T10:31:21.862" v="0" actId="1076"/>
      <pc:docMkLst>
        <pc:docMk/>
      </pc:docMkLst>
      <pc:sldChg chg="modSp">
        <pc:chgData name="VENNALA PHANEENDRA 21BCE9297" userId="S::phaneendra.21bce9297@vitapstudent.ac.in::0094e3d2-9a0e-414b-8af2-22140c68e44b" providerId="AD" clId="Web-{B4325655-F93B-4200-9546-02F476B195A5}" dt="2022-12-20T10:31:21.862" v="0" actId="1076"/>
        <pc:sldMkLst>
          <pc:docMk/>
          <pc:sldMk cId="3510077042" sldId="557"/>
        </pc:sldMkLst>
        <pc:picChg chg="mod">
          <ac:chgData name="VENNALA PHANEENDRA 21BCE9297" userId="S::phaneendra.21bce9297@vitapstudent.ac.in::0094e3d2-9a0e-414b-8af2-22140c68e44b" providerId="AD" clId="Web-{B4325655-F93B-4200-9546-02F476B195A5}" dt="2022-12-20T10:31:21.862" v="0" actId="1076"/>
          <ac:picMkLst>
            <pc:docMk/>
            <pc:sldMk cId="3510077042" sldId="557"/>
            <ac:picMk id="3" creationId="{00000000-0000-0000-0000-000000000000}"/>
          </ac:picMkLst>
        </pc:picChg>
      </pc:sldChg>
    </pc:docChg>
  </pc:docChgLst>
  <pc:docChgLst>
    <pc:chgData name="KANNEDARI AKHIL 21BCE9651" userId="S::akhil.21bce9651@vitapstudent.ac.in::77d5f8bc-1639-4732-9939-be569833a2b4" providerId="AD" clId="Web-{A3F1D33C-D93B-4522-A316-FBF321C2690B}"/>
    <pc:docChg chg="modSld">
      <pc:chgData name="KANNEDARI AKHIL 21BCE9651" userId="S::akhil.21bce9651@vitapstudent.ac.in::77d5f8bc-1639-4732-9939-be569833a2b4" providerId="AD" clId="Web-{A3F1D33C-D93B-4522-A316-FBF321C2690B}" dt="2022-12-21T04:59:49.255" v="0" actId="1076"/>
      <pc:docMkLst>
        <pc:docMk/>
      </pc:docMkLst>
      <pc:sldChg chg="modSp">
        <pc:chgData name="KANNEDARI AKHIL 21BCE9651" userId="S::akhil.21bce9651@vitapstudent.ac.in::77d5f8bc-1639-4732-9939-be569833a2b4" providerId="AD" clId="Web-{A3F1D33C-D93B-4522-A316-FBF321C2690B}" dt="2022-12-21T04:59:49.255" v="0" actId="1076"/>
        <pc:sldMkLst>
          <pc:docMk/>
          <pc:sldMk cId="2169799883" sldId="563"/>
        </pc:sldMkLst>
        <pc:spChg chg="mod">
          <ac:chgData name="KANNEDARI AKHIL 21BCE9651" userId="S::akhil.21bce9651@vitapstudent.ac.in::77d5f8bc-1639-4732-9939-be569833a2b4" providerId="AD" clId="Web-{A3F1D33C-D93B-4522-A316-FBF321C2690B}" dt="2022-12-21T04:59:49.255" v="0" actId="1076"/>
          <ac:spMkLst>
            <pc:docMk/>
            <pc:sldMk cId="2169799883" sldId="563"/>
            <ac:spMk id="4" creationId="{00000000-0000-0000-0000-000000000000}"/>
          </ac:spMkLst>
        </pc:spChg>
      </pc:sldChg>
    </pc:docChg>
  </pc:docChgLst>
  <pc:docChgLst>
    <pc:chgData name="GOVINDINNECHAITHANYESWARA REDDY 21BCE8908" userId="S::chaithanyeswara.21bce8908@vitapstudent.ac.in::a08a356b-c8ab-45c1-965e-75dc7cd03b17" providerId="AD" clId="Web-{125D29C5-9C25-4C72-A3E6-51639005BE5A}"/>
    <pc:docChg chg="modSld">
      <pc:chgData name="GOVINDINNECHAITHANYESWARA REDDY 21BCE8908" userId="S::chaithanyeswara.21bce8908@vitapstudent.ac.in::a08a356b-c8ab-45c1-965e-75dc7cd03b17" providerId="AD" clId="Web-{125D29C5-9C25-4C72-A3E6-51639005BE5A}" dt="2022-12-20T16:38:11.312" v="0" actId="1076"/>
      <pc:docMkLst>
        <pc:docMk/>
      </pc:docMkLst>
      <pc:sldChg chg="modSp">
        <pc:chgData name="GOVINDINNECHAITHANYESWARA REDDY 21BCE8908" userId="S::chaithanyeswara.21bce8908@vitapstudent.ac.in::a08a356b-c8ab-45c1-965e-75dc7cd03b17" providerId="AD" clId="Web-{125D29C5-9C25-4C72-A3E6-51639005BE5A}" dt="2022-12-20T16:38:11.312" v="0" actId="1076"/>
        <pc:sldMkLst>
          <pc:docMk/>
          <pc:sldMk cId="3510077042" sldId="557"/>
        </pc:sldMkLst>
        <pc:picChg chg="mod">
          <ac:chgData name="GOVINDINNECHAITHANYESWARA REDDY 21BCE8908" userId="S::chaithanyeswara.21bce8908@vitapstudent.ac.in::a08a356b-c8ab-45c1-965e-75dc7cd03b17" providerId="AD" clId="Web-{125D29C5-9C25-4C72-A3E6-51639005BE5A}" dt="2022-12-20T16:38:11.312" v="0" actId="1076"/>
          <ac:picMkLst>
            <pc:docMk/>
            <pc:sldMk cId="3510077042" sldId="557"/>
            <ac:picMk id="3" creationId="{00000000-0000-0000-0000-000000000000}"/>
          </ac:picMkLst>
        </pc:picChg>
      </pc:sldChg>
    </pc:docChg>
  </pc:docChgLst>
  <pc:docChgLst>
    <pc:chgData name="GURUGUBILLI DASARADH RAM 21BCE9251" userId="S::dasaradhram.21bce9251@vitapstudent.ac.in::df27d7b6-cc5a-47ec-8cb1-feb599bb5b3e" providerId="AD" clId="Web-{A2B5B0FE-009A-4C67-B50D-1DC67AA96669}"/>
    <pc:docChg chg="modSld">
      <pc:chgData name="GURUGUBILLI DASARADH RAM 21BCE9251" userId="S::dasaradhram.21bce9251@vitapstudent.ac.in::df27d7b6-cc5a-47ec-8cb1-feb599bb5b3e" providerId="AD" clId="Web-{A2B5B0FE-009A-4C67-B50D-1DC67AA96669}" dt="2022-12-20T16:28:10.014" v="0" actId="1076"/>
      <pc:docMkLst>
        <pc:docMk/>
      </pc:docMkLst>
      <pc:sldChg chg="modSp">
        <pc:chgData name="GURUGUBILLI DASARADH RAM 21BCE9251" userId="S::dasaradhram.21bce9251@vitapstudent.ac.in::df27d7b6-cc5a-47ec-8cb1-feb599bb5b3e" providerId="AD" clId="Web-{A2B5B0FE-009A-4C67-B50D-1DC67AA96669}" dt="2022-12-20T16:28:10.014" v="0" actId="1076"/>
        <pc:sldMkLst>
          <pc:docMk/>
          <pc:sldMk cId="3510077042" sldId="557"/>
        </pc:sldMkLst>
        <pc:picChg chg="mod">
          <ac:chgData name="GURUGUBILLI DASARADH RAM 21BCE9251" userId="S::dasaradhram.21bce9251@vitapstudent.ac.in::df27d7b6-cc5a-47ec-8cb1-feb599bb5b3e" providerId="AD" clId="Web-{A2B5B0FE-009A-4C67-B50D-1DC67AA96669}" dt="2022-12-20T16:28:10.014" v="0" actId="1076"/>
          <ac:picMkLst>
            <pc:docMk/>
            <pc:sldMk cId="3510077042" sldId="557"/>
            <ac:picMk id="3" creationId="{00000000-0000-0000-0000-000000000000}"/>
          </ac:picMkLst>
        </pc:picChg>
      </pc:sldChg>
    </pc:docChg>
  </pc:docChgLst>
  <pc:docChgLst>
    <pc:chgData name="MEGHNA DUTTA 21BCE7752" userId="S::meghna.21bce7752@vitapstudent.ac.in::5b0e25c1-df8b-42a2-a82f-e4dd2d9a5635" providerId="AD" clId="Web-{60F80D9A-931A-438C-EBD4-85D16C16F4B1}"/>
    <pc:docChg chg="modSld">
      <pc:chgData name="MEGHNA DUTTA 21BCE7752" userId="S::meghna.21bce7752@vitapstudent.ac.in::5b0e25c1-df8b-42a2-a82f-e4dd2d9a5635" providerId="AD" clId="Web-{60F80D9A-931A-438C-EBD4-85D16C16F4B1}" dt="2022-12-15T17:40:24.916" v="9" actId="1076"/>
      <pc:docMkLst>
        <pc:docMk/>
      </pc:docMkLst>
      <pc:sldChg chg="modSp">
        <pc:chgData name="MEGHNA DUTTA 21BCE7752" userId="S::meghna.21bce7752@vitapstudent.ac.in::5b0e25c1-df8b-42a2-a82f-e4dd2d9a5635" providerId="AD" clId="Web-{60F80D9A-931A-438C-EBD4-85D16C16F4B1}" dt="2022-12-15T17:40:24.916" v="9" actId="1076"/>
        <pc:sldMkLst>
          <pc:docMk/>
          <pc:sldMk cId="3409271911" sldId="616"/>
        </pc:sldMkLst>
        <pc:picChg chg="mod">
          <ac:chgData name="MEGHNA DUTTA 21BCE7752" userId="S::meghna.21bce7752@vitapstudent.ac.in::5b0e25c1-df8b-42a2-a82f-e4dd2d9a5635" providerId="AD" clId="Web-{60F80D9A-931A-438C-EBD4-85D16C16F4B1}" dt="2022-12-15T17:40:24.916" v="9" actId="1076"/>
          <ac:picMkLst>
            <pc:docMk/>
            <pc:sldMk cId="3409271911" sldId="616"/>
            <ac:picMk id="2" creationId="{00000000-0000-0000-0000-000000000000}"/>
          </ac:picMkLst>
        </pc:picChg>
      </pc:sldChg>
    </pc:docChg>
  </pc:docChgLst>
  <pc:docChgLst>
    <pc:chgData name="VENNALA PHANEENDRA 21BCE9297" userId="S::phaneendra.21bce9297@vitapstudent.ac.in::0094e3d2-9a0e-414b-8af2-22140c68e44b" providerId="AD" clId="Web-{6AF7D63E-AE81-471F-9504-B8E1C4D25234}"/>
    <pc:docChg chg="modSld">
      <pc:chgData name="VENNALA PHANEENDRA 21BCE9297" userId="S::phaneendra.21bce9297@vitapstudent.ac.in::0094e3d2-9a0e-414b-8af2-22140c68e44b" providerId="AD" clId="Web-{6AF7D63E-AE81-471F-9504-B8E1C4D25234}" dt="2022-12-12T15:44:22.230" v="2"/>
      <pc:docMkLst>
        <pc:docMk/>
      </pc:docMkLst>
      <pc:sldChg chg="addAnim modAnim">
        <pc:chgData name="VENNALA PHANEENDRA 21BCE9297" userId="S::phaneendra.21bce9297@vitapstudent.ac.in::0094e3d2-9a0e-414b-8af2-22140c68e44b" providerId="AD" clId="Web-{6AF7D63E-AE81-471F-9504-B8E1C4D25234}" dt="2022-12-12T15:44:22.230" v="2"/>
        <pc:sldMkLst>
          <pc:docMk/>
          <pc:sldMk cId="3409271911" sldId="616"/>
        </pc:sldMkLst>
      </pc:sldChg>
      <pc:sldChg chg="modSp">
        <pc:chgData name="VENNALA PHANEENDRA 21BCE9297" userId="S::phaneendra.21bce9297@vitapstudent.ac.in::0094e3d2-9a0e-414b-8af2-22140c68e44b" providerId="AD" clId="Web-{6AF7D63E-AE81-471F-9504-B8E1C4D25234}" dt="2022-12-12T15:44:11.729" v="0" actId="1076"/>
        <pc:sldMkLst>
          <pc:docMk/>
          <pc:sldMk cId="946630327" sldId="619"/>
        </pc:sldMkLst>
        <pc:picChg chg="mod">
          <ac:chgData name="VENNALA PHANEENDRA 21BCE9297" userId="S::phaneendra.21bce9297@vitapstudent.ac.in::0094e3d2-9a0e-414b-8af2-22140c68e44b" providerId="AD" clId="Web-{6AF7D63E-AE81-471F-9504-B8E1C4D25234}" dt="2022-12-12T15:44:11.729" v="0" actId="1076"/>
          <ac:picMkLst>
            <pc:docMk/>
            <pc:sldMk cId="946630327" sldId="619"/>
            <ac:picMk id="2" creationId="{00000000-0000-0000-0000-000000000000}"/>
          </ac:picMkLst>
        </pc:picChg>
      </pc:sldChg>
    </pc:docChg>
  </pc:docChgLst>
  <pc:docChgLst>
    <pc:chgData name="KAPANAPALLE AMARNATH 21BCE9388" userId="S::amarnath.21bce9388@vitapstudent.ac.in::a80acff7-e2d1-4dfa-b6d6-dde7521a34f7" providerId="AD" clId="Web-{1FBDD479-6803-46E7-87B0-77075769A2FE}"/>
    <pc:docChg chg="addSld delSld">
      <pc:chgData name="KAPANAPALLE AMARNATH 21BCE9388" userId="S::amarnath.21bce9388@vitapstudent.ac.in::a80acff7-e2d1-4dfa-b6d6-dde7521a34f7" providerId="AD" clId="Web-{1FBDD479-6803-46E7-87B0-77075769A2FE}" dt="2022-12-20T13:33:26.388" v="5"/>
      <pc:docMkLst>
        <pc:docMk/>
      </pc:docMkLst>
      <pc:sldChg chg="new del">
        <pc:chgData name="KAPANAPALLE AMARNATH 21BCE9388" userId="S::amarnath.21bce9388@vitapstudent.ac.in::a80acff7-e2d1-4dfa-b6d6-dde7521a34f7" providerId="AD" clId="Web-{1FBDD479-6803-46E7-87B0-77075769A2FE}" dt="2022-12-20T13:33:26.388" v="5"/>
        <pc:sldMkLst>
          <pc:docMk/>
          <pc:sldMk cId="3200676679" sldId="622"/>
        </pc:sldMkLst>
      </pc:sldChg>
      <pc:sldChg chg="new del">
        <pc:chgData name="KAPANAPALLE AMARNATH 21BCE9388" userId="S::amarnath.21bce9388@vitapstudent.ac.in::a80acff7-e2d1-4dfa-b6d6-dde7521a34f7" providerId="AD" clId="Web-{1FBDD479-6803-46E7-87B0-77075769A2FE}" dt="2022-12-20T13:33:25.122" v="4"/>
        <pc:sldMkLst>
          <pc:docMk/>
          <pc:sldMk cId="122244611" sldId="623"/>
        </pc:sldMkLst>
      </pc:sldChg>
      <pc:sldChg chg="new del">
        <pc:chgData name="KAPANAPALLE AMARNATH 21BCE9388" userId="S::amarnath.21bce9388@vitapstudent.ac.in::a80acff7-e2d1-4dfa-b6d6-dde7521a34f7" providerId="AD" clId="Web-{1FBDD479-6803-46E7-87B0-77075769A2FE}" dt="2022-12-20T13:33:24.528" v="3"/>
        <pc:sldMkLst>
          <pc:docMk/>
          <pc:sldMk cId="2937603816" sldId="624"/>
        </pc:sldMkLst>
      </pc:sldChg>
    </pc:docChg>
  </pc:docChgLst>
  <pc:docChgLst>
    <pc:chgData name="VENNALA PHANEENDRA 21BCE9297" userId="S::phaneendra.21bce9297@vitapstudent.ac.in::0094e3d2-9a0e-414b-8af2-22140c68e44b" providerId="AD" clId="Web-{C175C1A8-2820-4875-851E-DE9DDAEDBABC}"/>
    <pc:docChg chg="modSld">
      <pc:chgData name="VENNALA PHANEENDRA 21BCE9297" userId="S::phaneendra.21bce9297@vitapstudent.ac.in::0094e3d2-9a0e-414b-8af2-22140c68e44b" providerId="AD" clId="Web-{C175C1A8-2820-4875-851E-DE9DDAEDBABC}" dt="2022-12-20T11:04:21.423" v="2" actId="20577"/>
      <pc:docMkLst>
        <pc:docMk/>
      </pc:docMkLst>
      <pc:sldChg chg="modSp">
        <pc:chgData name="VENNALA PHANEENDRA 21BCE9297" userId="S::phaneendra.21bce9297@vitapstudent.ac.in::0094e3d2-9a0e-414b-8af2-22140c68e44b" providerId="AD" clId="Web-{C175C1A8-2820-4875-851E-DE9DDAEDBABC}" dt="2022-12-20T11:04:21.423" v="2" actId="20577"/>
        <pc:sldMkLst>
          <pc:docMk/>
          <pc:sldMk cId="2118169105" sldId="592"/>
        </pc:sldMkLst>
        <pc:spChg chg="mod">
          <ac:chgData name="VENNALA PHANEENDRA 21BCE9297" userId="S::phaneendra.21bce9297@vitapstudent.ac.in::0094e3d2-9a0e-414b-8af2-22140c68e44b" providerId="AD" clId="Web-{C175C1A8-2820-4875-851E-DE9DDAEDBABC}" dt="2022-12-20T11:04:21.423" v="2" actId="20577"/>
          <ac:spMkLst>
            <pc:docMk/>
            <pc:sldMk cId="2118169105" sldId="592"/>
            <ac:spMk id="2" creationId="{07EAE4CB-04DE-6540-ADEF-2647835C1987}"/>
          </ac:spMkLst>
        </pc:spChg>
      </pc:sldChg>
      <pc:sldChg chg="modSp">
        <pc:chgData name="VENNALA PHANEENDRA 21BCE9297" userId="S::phaneendra.21bce9297@vitapstudent.ac.in::0094e3d2-9a0e-414b-8af2-22140c68e44b" providerId="AD" clId="Web-{C175C1A8-2820-4875-851E-DE9DDAEDBABC}" dt="2022-12-20T11:03:43.250" v="0" actId="1076"/>
        <pc:sldMkLst>
          <pc:docMk/>
          <pc:sldMk cId="309484090" sldId="599"/>
        </pc:sldMkLst>
        <pc:picChg chg="mod">
          <ac:chgData name="VENNALA PHANEENDRA 21BCE9297" userId="S::phaneendra.21bce9297@vitapstudent.ac.in::0094e3d2-9a0e-414b-8af2-22140c68e44b" providerId="AD" clId="Web-{C175C1A8-2820-4875-851E-DE9DDAEDBABC}" dt="2022-12-20T11:03:43.250" v="0" actId="1076"/>
          <ac:picMkLst>
            <pc:docMk/>
            <pc:sldMk cId="309484090" sldId="599"/>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CE648-CEBF-4CE8-9562-D4BB222C8233}" type="datetimeFigureOut">
              <a:rPr lang="en-IN" smtClean="0"/>
              <a:t>21-12-2022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11C46E-FCA2-42BB-B9D5-775A0C3F3B35}" type="slidenum">
              <a:rPr lang="en-IN" smtClean="0"/>
              <a:t>‹#›</a:t>
            </a:fld>
            <a:endParaRPr lang="en-IN"/>
          </a:p>
        </p:txBody>
      </p:sp>
    </p:spTree>
    <p:extLst>
      <p:ext uri="{BB962C8B-B14F-4D97-AF65-F5344CB8AC3E}">
        <p14:creationId xmlns:p14="http://schemas.microsoft.com/office/powerpoint/2010/main" val="1260643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DEC242D-FAC8-4582-8DF5-4C75A4C6F6BD}"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806546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EC242D-FAC8-4582-8DF5-4C75A4C6F6BD}"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356941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EC242D-FAC8-4582-8DF5-4C75A4C6F6BD}"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2944313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EC242D-FAC8-4582-8DF5-4C75A4C6F6BD}"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1191643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EC242D-FAC8-4582-8DF5-4C75A4C6F6BD}"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424771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DEC242D-FAC8-4582-8DF5-4C75A4C6F6BD}"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419824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DEC242D-FAC8-4582-8DF5-4C75A4C6F6BD}" type="datetimeFigureOut">
              <a:rPr lang="en-IN" smtClean="0"/>
              <a:t>21-12-2022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312001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DEC242D-FAC8-4582-8DF5-4C75A4C6F6BD}" type="datetimeFigureOut">
              <a:rPr lang="en-IN" smtClean="0"/>
              <a:t>21-12-2022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210415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EC242D-FAC8-4582-8DF5-4C75A4C6F6BD}" type="datetimeFigureOut">
              <a:rPr lang="en-IN" smtClean="0"/>
              <a:t>21-12-2022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1362129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EC242D-FAC8-4582-8DF5-4C75A4C6F6BD}"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3487305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EC242D-FAC8-4582-8DF5-4C75A4C6F6BD}"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56FF1C-7622-42B4-B67D-C7D19AFF4713}" type="slidenum">
              <a:rPr lang="en-IN" smtClean="0"/>
              <a:t>‹#›</a:t>
            </a:fld>
            <a:endParaRPr lang="en-IN"/>
          </a:p>
        </p:txBody>
      </p:sp>
    </p:spTree>
    <p:extLst>
      <p:ext uri="{BB962C8B-B14F-4D97-AF65-F5344CB8AC3E}">
        <p14:creationId xmlns:p14="http://schemas.microsoft.com/office/powerpoint/2010/main" val="290394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C242D-FAC8-4582-8DF5-4C75A4C6F6BD}" type="datetimeFigureOut">
              <a:rPr lang="en-IN" smtClean="0"/>
              <a:t>21-12-2022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6FF1C-7622-42B4-B67D-C7D19AFF4713}" type="slidenum">
              <a:rPr lang="en-IN" smtClean="0"/>
              <a:t>‹#›</a:t>
            </a:fld>
            <a:endParaRPr lang="en-IN"/>
          </a:p>
        </p:txBody>
      </p:sp>
      <p:pic>
        <p:nvPicPr>
          <p:cNvPr id="10" name="Picture 9"/>
          <p:cNvPicPr>
            <a:picLocks noChangeAspect="1"/>
          </p:cNvPicPr>
          <p:nvPr userDrawn="1"/>
        </p:nvPicPr>
        <p:blipFill>
          <a:blip r:embed="rId13"/>
          <a:stretch>
            <a:fillRect/>
          </a:stretch>
        </p:blipFill>
        <p:spPr>
          <a:xfrm>
            <a:off x="10507743" y="0"/>
            <a:ext cx="1653244" cy="1646238"/>
          </a:xfrm>
          <a:prstGeom prst="rect">
            <a:avLst/>
          </a:prstGeom>
        </p:spPr>
      </p:pic>
    </p:spTree>
    <p:extLst>
      <p:ext uri="{BB962C8B-B14F-4D97-AF65-F5344CB8AC3E}">
        <p14:creationId xmlns:p14="http://schemas.microsoft.com/office/powerpoint/2010/main" val="3823863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1904880" y="304560"/>
            <a:ext cx="7770960" cy="114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3500" b="1" spc="-1">
                <a:solidFill>
                  <a:srgbClr val="7030A0"/>
                </a:solidFill>
                <a:latin typeface="Times-Bold"/>
                <a:ea typeface="DejaVu Sans"/>
              </a:rPr>
              <a:t>Course Code: CSE3002</a:t>
            </a:r>
          </a:p>
          <a:p>
            <a:pPr algn="ctr">
              <a:lnSpc>
                <a:spcPct val="100000"/>
              </a:lnSpc>
            </a:pPr>
            <a:r>
              <a:rPr lang="en-IN" sz="3500" b="1" spc="-1">
                <a:solidFill>
                  <a:srgbClr val="7030A0"/>
                </a:solidFill>
                <a:latin typeface="Times-Bold"/>
                <a:ea typeface="DejaVu Sans"/>
              </a:rPr>
              <a:t>Course Name: Artificial Intelligence</a:t>
            </a:r>
            <a:endParaRPr lang="en-IN" sz="3500" spc="-1">
              <a:solidFill>
                <a:srgbClr val="7030A0"/>
              </a:solidFill>
              <a:latin typeface="Arial"/>
            </a:endParaRPr>
          </a:p>
        </p:txBody>
      </p:sp>
      <p:sp>
        <p:nvSpPr>
          <p:cNvPr id="3" name="CustomShape 1"/>
          <p:cNvSpPr/>
          <p:nvPr/>
        </p:nvSpPr>
        <p:spPr>
          <a:xfrm>
            <a:off x="6357938" y="4429125"/>
            <a:ext cx="5576887" cy="21843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2500" b="1" spc="-1">
                <a:solidFill>
                  <a:srgbClr val="10253F"/>
                </a:solidFill>
                <a:latin typeface="Times New Roman" panose="02020603050405020304" pitchFamily="18" charset="0"/>
                <a:ea typeface="DejaVu Sans"/>
                <a:cs typeface="Times New Roman" panose="02020603050405020304" pitchFamily="18" charset="0"/>
              </a:rPr>
              <a:t>Faculty Name: </a:t>
            </a:r>
          </a:p>
          <a:p>
            <a:pPr lvl="4"/>
            <a:r>
              <a:rPr lang="en-IN" sz="2500" b="1" spc="-1">
                <a:solidFill>
                  <a:srgbClr val="10253F"/>
                </a:solidFill>
                <a:latin typeface="Times New Roman" panose="02020603050405020304" pitchFamily="18" charset="0"/>
                <a:ea typeface="DejaVu Sans"/>
                <a:cs typeface="Times New Roman" panose="02020603050405020304" pitchFamily="18" charset="0"/>
              </a:rPr>
              <a:t>	Dr. D Ramkumar</a:t>
            </a:r>
          </a:p>
          <a:p>
            <a:pPr lvl="4"/>
            <a:r>
              <a:rPr lang="en-IN" sz="2500" b="1" spc="-1">
                <a:solidFill>
                  <a:srgbClr val="10253F"/>
                </a:solidFill>
                <a:latin typeface="Times New Roman" panose="02020603050405020304" pitchFamily="18" charset="0"/>
                <a:ea typeface="DejaVu Sans"/>
                <a:cs typeface="Times New Roman" panose="02020603050405020304" pitchFamily="18" charset="0"/>
              </a:rPr>
              <a:t>	AP/SCOPE</a:t>
            </a:r>
          </a:p>
          <a:p>
            <a:pPr lvl="4"/>
            <a:r>
              <a:rPr lang="en-IN" sz="2500" b="1" spc="-1">
                <a:solidFill>
                  <a:srgbClr val="10253F"/>
                </a:solidFill>
                <a:latin typeface="Times New Roman" panose="02020603050405020304" pitchFamily="18" charset="0"/>
                <a:ea typeface="DejaVu Sans"/>
                <a:cs typeface="Times New Roman" panose="02020603050405020304" pitchFamily="18" charset="0"/>
              </a:rPr>
              <a:t>	VIT-AP</a:t>
            </a:r>
            <a:endParaRPr lang="en-IN" sz="3500" spc="-1">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518772" y="1885950"/>
            <a:ext cx="2543175" cy="2543175"/>
          </a:xfrm>
          <a:prstGeom prst="rect">
            <a:avLst/>
          </a:prstGeom>
        </p:spPr>
      </p:pic>
    </p:spTree>
    <p:extLst>
      <p:ext uri="{BB962C8B-B14F-4D97-AF65-F5344CB8AC3E}">
        <p14:creationId xmlns:p14="http://schemas.microsoft.com/office/powerpoint/2010/main" val="3012266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3949" y="515238"/>
            <a:ext cx="3865879" cy="635000"/>
          </a:xfrm>
          <a:prstGeom prst="rect">
            <a:avLst/>
          </a:prstGeom>
        </p:spPr>
        <p:txBody>
          <a:bodyPr vert="horz" wrap="square" lIns="0" tIns="12065" rIns="0" bIns="0" rtlCol="0" anchor="ctr">
            <a:spAutoFit/>
          </a:bodyPr>
          <a:lstStyle/>
          <a:p>
            <a:pPr marL="12700">
              <a:lnSpc>
                <a:spcPct val="100000"/>
              </a:lnSpc>
              <a:spcBef>
                <a:spcPts val="95"/>
              </a:spcBef>
            </a:pPr>
            <a:r>
              <a:rPr sz="4000" spc="-5"/>
              <a:t>Working</a:t>
            </a:r>
            <a:r>
              <a:rPr sz="4000" spc="-30"/>
              <a:t> </a:t>
            </a:r>
            <a:r>
              <a:rPr sz="4000" spc="-5"/>
              <a:t>memory</a:t>
            </a:r>
            <a:endParaRPr sz="4000"/>
          </a:p>
        </p:txBody>
      </p:sp>
      <p:sp>
        <p:nvSpPr>
          <p:cNvPr id="3" name="object 3"/>
          <p:cNvSpPr txBox="1"/>
          <p:nvPr/>
        </p:nvSpPr>
        <p:spPr>
          <a:xfrm>
            <a:off x="2059940" y="1625549"/>
            <a:ext cx="4008120" cy="3392170"/>
          </a:xfrm>
          <a:prstGeom prst="rect">
            <a:avLst/>
          </a:prstGeom>
        </p:spPr>
        <p:txBody>
          <a:bodyPr vert="horz" wrap="square" lIns="0" tIns="12700" rIns="0" bIns="0" rtlCol="0">
            <a:spAutoFit/>
          </a:bodyPr>
          <a:lstStyle/>
          <a:p>
            <a:pPr marL="355600" marR="487045" indent="-342900">
              <a:spcBef>
                <a:spcPts val="100"/>
              </a:spcBef>
              <a:buChar char="•"/>
              <a:tabLst>
                <a:tab pos="354965" algn="l"/>
                <a:tab pos="355600" algn="l"/>
              </a:tabLst>
            </a:pPr>
            <a:r>
              <a:rPr sz="2400">
                <a:latin typeface="Arial MT"/>
                <a:cs typeface="Arial MT"/>
              </a:rPr>
              <a:t>The </a:t>
            </a:r>
            <a:r>
              <a:rPr sz="2400" spc="-5">
                <a:latin typeface="Arial MT"/>
                <a:cs typeface="Arial MT"/>
              </a:rPr>
              <a:t>working </a:t>
            </a:r>
            <a:r>
              <a:rPr sz="2400">
                <a:latin typeface="Arial MT"/>
                <a:cs typeface="Arial MT"/>
              </a:rPr>
              <a:t>memory </a:t>
            </a:r>
            <a:r>
              <a:rPr sz="2400" spc="-5">
                <a:latin typeface="Arial MT"/>
                <a:cs typeface="Arial MT"/>
              </a:rPr>
              <a:t>is </a:t>
            </a:r>
            <a:r>
              <a:rPr sz="2400" spc="-655">
                <a:latin typeface="Arial MT"/>
                <a:cs typeface="Arial MT"/>
              </a:rPr>
              <a:t> </a:t>
            </a:r>
            <a:r>
              <a:rPr sz="2400" spc="-5">
                <a:latin typeface="Arial MT"/>
                <a:cs typeface="Arial MT"/>
              </a:rPr>
              <a:t>also </a:t>
            </a:r>
            <a:r>
              <a:rPr sz="2400">
                <a:latin typeface="Arial MT"/>
                <a:cs typeface="Arial MT"/>
              </a:rPr>
              <a:t>called </a:t>
            </a:r>
            <a:r>
              <a:rPr sz="2400" b="1" i="1" spc="-5">
                <a:latin typeface="Arial"/>
                <a:cs typeface="Arial"/>
              </a:rPr>
              <a:t>short-term </a:t>
            </a:r>
            <a:r>
              <a:rPr sz="2400" b="1" i="1">
                <a:latin typeface="Arial"/>
                <a:cs typeface="Arial"/>
              </a:rPr>
              <a:t> </a:t>
            </a:r>
            <a:r>
              <a:rPr sz="2400" b="1" i="1" spc="-5">
                <a:latin typeface="Arial"/>
                <a:cs typeface="Arial"/>
              </a:rPr>
              <a:t>memory.</a:t>
            </a:r>
            <a:endParaRPr sz="2400">
              <a:latin typeface="Arial"/>
              <a:cs typeface="Arial"/>
            </a:endParaRPr>
          </a:p>
          <a:p>
            <a:pPr marL="355600" marR="5080" indent="-342900">
              <a:spcBef>
                <a:spcPts val="580"/>
              </a:spcBef>
              <a:buChar char="•"/>
              <a:tabLst>
                <a:tab pos="354965" algn="l"/>
                <a:tab pos="355600" algn="l"/>
              </a:tabLst>
            </a:pPr>
            <a:r>
              <a:rPr sz="2400">
                <a:latin typeface="Arial MT"/>
                <a:cs typeface="Arial MT"/>
              </a:rPr>
              <a:t>It </a:t>
            </a:r>
            <a:r>
              <a:rPr sz="2400" spc="-5">
                <a:latin typeface="Arial MT"/>
                <a:cs typeface="Arial MT"/>
              </a:rPr>
              <a:t>contains </a:t>
            </a:r>
            <a:r>
              <a:rPr sz="2400">
                <a:latin typeface="Arial MT"/>
                <a:cs typeface="Arial MT"/>
              </a:rPr>
              <a:t>the </a:t>
            </a:r>
            <a:r>
              <a:rPr sz="2400" spc="-5">
                <a:latin typeface="Arial MT"/>
                <a:cs typeface="Arial MT"/>
              </a:rPr>
              <a:t>observed </a:t>
            </a:r>
            <a:r>
              <a:rPr sz="2400">
                <a:latin typeface="Arial MT"/>
                <a:cs typeface="Arial MT"/>
              </a:rPr>
              <a:t> </a:t>
            </a:r>
            <a:r>
              <a:rPr sz="2400" spc="-5">
                <a:latin typeface="Arial MT"/>
                <a:cs typeface="Arial MT"/>
              </a:rPr>
              <a:t>data </a:t>
            </a:r>
            <a:r>
              <a:rPr sz="2400">
                <a:latin typeface="Arial MT"/>
                <a:cs typeface="Arial MT"/>
              </a:rPr>
              <a:t>for </a:t>
            </a:r>
            <a:r>
              <a:rPr sz="2400" spc="-5">
                <a:latin typeface="Arial MT"/>
                <a:cs typeface="Arial MT"/>
              </a:rPr>
              <a:t>making decisions, </a:t>
            </a:r>
            <a:r>
              <a:rPr sz="2400">
                <a:latin typeface="Arial MT"/>
                <a:cs typeface="Arial MT"/>
              </a:rPr>
              <a:t> </a:t>
            </a:r>
            <a:r>
              <a:rPr sz="2400" spc="-5">
                <a:latin typeface="Arial MT"/>
                <a:cs typeface="Arial MT"/>
              </a:rPr>
              <a:t>and</a:t>
            </a:r>
            <a:r>
              <a:rPr sz="2400" spc="5">
                <a:latin typeface="Arial MT"/>
                <a:cs typeface="Arial MT"/>
              </a:rPr>
              <a:t> </a:t>
            </a:r>
            <a:r>
              <a:rPr sz="2400">
                <a:latin typeface="Arial MT"/>
                <a:cs typeface="Arial MT"/>
              </a:rPr>
              <a:t>the</a:t>
            </a:r>
            <a:r>
              <a:rPr sz="2400" spc="-10">
                <a:latin typeface="Arial MT"/>
                <a:cs typeface="Arial MT"/>
              </a:rPr>
              <a:t> </a:t>
            </a:r>
            <a:r>
              <a:rPr sz="2400" spc="-5">
                <a:latin typeface="Arial MT"/>
                <a:cs typeface="Arial MT"/>
              </a:rPr>
              <a:t>intermediate </a:t>
            </a:r>
            <a:r>
              <a:rPr sz="2400">
                <a:latin typeface="Arial MT"/>
                <a:cs typeface="Arial MT"/>
              </a:rPr>
              <a:t> </a:t>
            </a:r>
            <a:r>
              <a:rPr sz="2400" spc="-5">
                <a:latin typeface="Arial MT"/>
                <a:cs typeface="Arial MT"/>
              </a:rPr>
              <a:t>results (derived</a:t>
            </a:r>
            <a:r>
              <a:rPr sz="2400" spc="10">
                <a:latin typeface="Arial MT"/>
                <a:cs typeface="Arial MT"/>
              </a:rPr>
              <a:t> </a:t>
            </a:r>
            <a:r>
              <a:rPr sz="2400" spc="-5">
                <a:latin typeface="Arial MT"/>
                <a:cs typeface="Arial MT"/>
              </a:rPr>
              <a:t>data) </a:t>
            </a:r>
            <a:r>
              <a:rPr sz="2400">
                <a:latin typeface="Arial MT"/>
                <a:cs typeface="Arial MT"/>
              </a:rPr>
              <a:t> </a:t>
            </a:r>
            <a:r>
              <a:rPr sz="2400" b="1" i="1">
                <a:latin typeface="Arial"/>
                <a:cs typeface="Arial"/>
              </a:rPr>
              <a:t>produced</a:t>
            </a:r>
            <a:r>
              <a:rPr sz="2400" b="1" i="1" spc="-45">
                <a:latin typeface="Arial"/>
                <a:cs typeface="Arial"/>
              </a:rPr>
              <a:t> </a:t>
            </a:r>
            <a:r>
              <a:rPr sz="2400" spc="-5">
                <a:latin typeface="Arial MT"/>
                <a:cs typeface="Arial MT"/>
              </a:rPr>
              <a:t>by</a:t>
            </a:r>
            <a:r>
              <a:rPr sz="2400" spc="-40">
                <a:latin typeface="Arial MT"/>
                <a:cs typeface="Arial MT"/>
              </a:rPr>
              <a:t> </a:t>
            </a:r>
            <a:r>
              <a:rPr sz="2400">
                <a:latin typeface="Arial MT"/>
                <a:cs typeface="Arial MT"/>
              </a:rPr>
              <a:t>the</a:t>
            </a:r>
            <a:r>
              <a:rPr sz="2400" spc="-30">
                <a:latin typeface="Arial MT"/>
                <a:cs typeface="Arial MT"/>
              </a:rPr>
              <a:t> </a:t>
            </a:r>
            <a:r>
              <a:rPr sz="2400" spc="-5">
                <a:latin typeface="Arial MT"/>
                <a:cs typeface="Arial MT"/>
              </a:rPr>
              <a:t>inference </a:t>
            </a:r>
            <a:r>
              <a:rPr sz="2400" spc="-650">
                <a:latin typeface="Arial MT"/>
                <a:cs typeface="Arial MT"/>
              </a:rPr>
              <a:t> </a:t>
            </a:r>
            <a:r>
              <a:rPr sz="2400" spc="-5">
                <a:latin typeface="Arial MT"/>
                <a:cs typeface="Arial MT"/>
              </a:rPr>
              <a:t>engine.</a:t>
            </a:r>
            <a:endParaRPr sz="2400">
              <a:latin typeface="Arial MT"/>
              <a:cs typeface="Arial MT"/>
            </a:endParaRPr>
          </a:p>
        </p:txBody>
      </p:sp>
      <p:sp>
        <p:nvSpPr>
          <p:cNvPr id="4" name="object 4"/>
          <p:cNvSpPr txBox="1"/>
          <p:nvPr/>
        </p:nvSpPr>
        <p:spPr>
          <a:xfrm>
            <a:off x="6324600" y="1981201"/>
            <a:ext cx="3886200" cy="2267929"/>
          </a:xfrm>
          <a:prstGeom prst="rect">
            <a:avLst/>
          </a:prstGeom>
          <a:ln w="3175">
            <a:solidFill>
              <a:srgbClr val="000000"/>
            </a:solidFill>
          </a:ln>
        </p:spPr>
        <p:txBody>
          <a:bodyPr vert="horz" wrap="square" lIns="0" tIns="38735" rIns="0" bIns="0" rtlCol="0">
            <a:spAutoFit/>
          </a:bodyPr>
          <a:lstStyle/>
          <a:p>
            <a:pPr marL="92075">
              <a:spcBef>
                <a:spcPts val="305"/>
              </a:spcBef>
            </a:pPr>
            <a:r>
              <a:rPr sz="2400" spc="-10">
                <a:latin typeface="Arial MT"/>
                <a:cs typeface="Arial MT"/>
              </a:rPr>
              <a:t>Example</a:t>
            </a:r>
            <a:endParaRPr sz="2400">
              <a:latin typeface="Arial MT"/>
              <a:cs typeface="Arial MT"/>
            </a:endParaRPr>
          </a:p>
          <a:p>
            <a:pPr marL="434975" indent="-343535">
              <a:spcBef>
                <a:spcPts val="484"/>
              </a:spcBef>
              <a:buChar char="•"/>
              <a:tabLst>
                <a:tab pos="434975" algn="l"/>
                <a:tab pos="435609" algn="l"/>
              </a:tabLst>
            </a:pPr>
            <a:r>
              <a:rPr sz="2000">
                <a:latin typeface="Arial MT"/>
                <a:cs typeface="Arial MT"/>
              </a:rPr>
              <a:t>f1:</a:t>
            </a:r>
            <a:r>
              <a:rPr sz="2000" spc="-40">
                <a:latin typeface="Arial MT"/>
                <a:cs typeface="Arial MT"/>
              </a:rPr>
              <a:t> </a:t>
            </a:r>
            <a:r>
              <a:rPr sz="2000">
                <a:latin typeface="Arial MT"/>
                <a:cs typeface="Arial MT"/>
              </a:rPr>
              <a:t>x</a:t>
            </a:r>
            <a:r>
              <a:rPr sz="2000" spc="-25">
                <a:latin typeface="Arial MT"/>
                <a:cs typeface="Arial MT"/>
              </a:rPr>
              <a:t> </a:t>
            </a:r>
            <a:r>
              <a:rPr sz="2000" spc="-5">
                <a:latin typeface="Arial MT"/>
                <a:cs typeface="Arial MT"/>
              </a:rPr>
              <a:t>has</a:t>
            </a:r>
            <a:r>
              <a:rPr sz="2000" spc="-20">
                <a:latin typeface="Arial MT"/>
                <a:cs typeface="Arial MT"/>
              </a:rPr>
              <a:t> </a:t>
            </a:r>
            <a:r>
              <a:rPr sz="2000" spc="-5">
                <a:latin typeface="Arial MT"/>
                <a:cs typeface="Arial MT"/>
              </a:rPr>
              <a:t>black</a:t>
            </a:r>
            <a:r>
              <a:rPr sz="2000" spc="-35">
                <a:latin typeface="Arial MT"/>
                <a:cs typeface="Arial MT"/>
              </a:rPr>
              <a:t> </a:t>
            </a:r>
            <a:r>
              <a:rPr sz="2000">
                <a:latin typeface="Arial MT"/>
                <a:cs typeface="Arial MT"/>
              </a:rPr>
              <a:t>strings</a:t>
            </a:r>
          </a:p>
          <a:p>
            <a:pPr marL="434975" indent="-343535">
              <a:spcBef>
                <a:spcPts val="475"/>
              </a:spcBef>
              <a:buChar char="•"/>
              <a:tabLst>
                <a:tab pos="434975" algn="l"/>
                <a:tab pos="435609" algn="l"/>
              </a:tabLst>
            </a:pPr>
            <a:r>
              <a:rPr sz="2000">
                <a:latin typeface="Arial MT"/>
                <a:cs typeface="Arial MT"/>
              </a:rPr>
              <a:t>f2:</a:t>
            </a:r>
            <a:r>
              <a:rPr sz="2000" spc="-35">
                <a:latin typeface="Arial MT"/>
                <a:cs typeface="Arial MT"/>
              </a:rPr>
              <a:t> </a:t>
            </a:r>
            <a:r>
              <a:rPr sz="2000">
                <a:latin typeface="Arial MT"/>
                <a:cs typeface="Arial MT"/>
              </a:rPr>
              <a:t>x</a:t>
            </a:r>
            <a:r>
              <a:rPr sz="2000" spc="-20">
                <a:latin typeface="Arial MT"/>
                <a:cs typeface="Arial MT"/>
              </a:rPr>
              <a:t> </a:t>
            </a:r>
            <a:r>
              <a:rPr sz="2000" spc="-5">
                <a:latin typeface="Arial MT"/>
                <a:cs typeface="Arial MT"/>
              </a:rPr>
              <a:t>has</a:t>
            </a:r>
            <a:r>
              <a:rPr sz="2000" spc="-15">
                <a:latin typeface="Arial MT"/>
                <a:cs typeface="Arial MT"/>
              </a:rPr>
              <a:t> </a:t>
            </a:r>
            <a:r>
              <a:rPr sz="2000" spc="-5">
                <a:latin typeface="Arial MT"/>
                <a:cs typeface="Arial MT"/>
              </a:rPr>
              <a:t>white</a:t>
            </a:r>
            <a:r>
              <a:rPr sz="2000" spc="-35">
                <a:latin typeface="Arial MT"/>
                <a:cs typeface="Arial MT"/>
              </a:rPr>
              <a:t> </a:t>
            </a:r>
            <a:r>
              <a:rPr sz="2000" spc="-5">
                <a:latin typeface="Arial MT"/>
                <a:cs typeface="Arial MT"/>
              </a:rPr>
              <a:t>body </a:t>
            </a:r>
            <a:r>
              <a:rPr sz="2000">
                <a:latin typeface="Arial MT"/>
                <a:cs typeface="Arial MT"/>
              </a:rPr>
              <a:t>color</a:t>
            </a:r>
          </a:p>
          <a:p>
            <a:pPr marL="434975" indent="-343535">
              <a:spcBef>
                <a:spcPts val="484"/>
              </a:spcBef>
              <a:buChar char="•"/>
              <a:tabLst>
                <a:tab pos="434975" algn="l"/>
                <a:tab pos="435609" algn="l"/>
              </a:tabLst>
            </a:pPr>
            <a:r>
              <a:rPr sz="2000">
                <a:latin typeface="Arial MT"/>
                <a:cs typeface="Arial MT"/>
              </a:rPr>
              <a:t>f3:</a:t>
            </a:r>
            <a:r>
              <a:rPr sz="2000" spc="-50">
                <a:latin typeface="Arial MT"/>
                <a:cs typeface="Arial MT"/>
              </a:rPr>
              <a:t> </a:t>
            </a:r>
            <a:r>
              <a:rPr sz="2000">
                <a:latin typeface="Arial MT"/>
                <a:cs typeface="Arial MT"/>
              </a:rPr>
              <a:t>x</a:t>
            </a:r>
            <a:r>
              <a:rPr sz="2000" spc="-25">
                <a:latin typeface="Arial MT"/>
                <a:cs typeface="Arial MT"/>
              </a:rPr>
              <a:t> </a:t>
            </a:r>
            <a:r>
              <a:rPr sz="2000">
                <a:latin typeface="Arial MT"/>
                <a:cs typeface="Arial MT"/>
              </a:rPr>
              <a:t>has</a:t>
            </a:r>
            <a:r>
              <a:rPr sz="2000" spc="-40">
                <a:latin typeface="Arial MT"/>
                <a:cs typeface="Arial MT"/>
              </a:rPr>
              <a:t> </a:t>
            </a:r>
            <a:r>
              <a:rPr sz="2000" spc="-5">
                <a:latin typeface="Arial MT"/>
                <a:cs typeface="Arial MT"/>
              </a:rPr>
              <a:t>hoofs</a:t>
            </a:r>
            <a:endParaRPr sz="2000">
              <a:latin typeface="Arial MT"/>
              <a:cs typeface="Arial MT"/>
            </a:endParaRPr>
          </a:p>
          <a:p>
            <a:pPr marL="434975" indent="-343535">
              <a:spcBef>
                <a:spcPts val="480"/>
              </a:spcBef>
              <a:buChar char="•"/>
              <a:tabLst>
                <a:tab pos="434975" algn="l"/>
                <a:tab pos="435609" algn="l"/>
              </a:tabLst>
            </a:pPr>
            <a:r>
              <a:rPr sz="2000">
                <a:latin typeface="Arial MT"/>
                <a:cs typeface="Arial MT"/>
              </a:rPr>
              <a:t>f4:</a:t>
            </a:r>
            <a:r>
              <a:rPr sz="2000" spc="-30">
                <a:latin typeface="Arial MT"/>
                <a:cs typeface="Arial MT"/>
              </a:rPr>
              <a:t> </a:t>
            </a:r>
            <a:r>
              <a:rPr sz="2000">
                <a:latin typeface="Arial MT"/>
                <a:cs typeface="Arial MT"/>
              </a:rPr>
              <a:t>x</a:t>
            </a:r>
            <a:r>
              <a:rPr sz="2000" spc="-20">
                <a:latin typeface="Arial MT"/>
                <a:cs typeface="Arial MT"/>
              </a:rPr>
              <a:t> </a:t>
            </a:r>
            <a:r>
              <a:rPr sz="2000" spc="-5">
                <a:latin typeface="Arial MT"/>
                <a:cs typeface="Arial MT"/>
              </a:rPr>
              <a:t>has</a:t>
            </a:r>
            <a:r>
              <a:rPr sz="2000" spc="-15">
                <a:latin typeface="Arial MT"/>
                <a:cs typeface="Arial MT"/>
              </a:rPr>
              <a:t> </a:t>
            </a:r>
            <a:r>
              <a:rPr sz="2000" spc="-5">
                <a:latin typeface="Arial MT"/>
                <a:cs typeface="Arial MT"/>
              </a:rPr>
              <a:t>odd</a:t>
            </a:r>
            <a:r>
              <a:rPr sz="2000" spc="-20">
                <a:latin typeface="Arial MT"/>
                <a:cs typeface="Arial MT"/>
              </a:rPr>
              <a:t> </a:t>
            </a:r>
            <a:r>
              <a:rPr sz="2000" spc="-5">
                <a:latin typeface="Arial MT"/>
                <a:cs typeface="Arial MT"/>
              </a:rPr>
              <a:t>number</a:t>
            </a:r>
            <a:r>
              <a:rPr sz="2000" spc="-40">
                <a:latin typeface="Arial MT"/>
                <a:cs typeface="Arial MT"/>
              </a:rPr>
              <a:t> </a:t>
            </a:r>
            <a:r>
              <a:rPr sz="2000" spc="-5">
                <a:latin typeface="Arial MT"/>
                <a:cs typeface="Arial MT"/>
              </a:rPr>
              <a:t>of</a:t>
            </a:r>
            <a:r>
              <a:rPr sz="2000" spc="-15">
                <a:latin typeface="Arial MT"/>
                <a:cs typeface="Arial MT"/>
              </a:rPr>
              <a:t> </a:t>
            </a:r>
            <a:r>
              <a:rPr sz="2000">
                <a:latin typeface="Arial MT"/>
                <a:cs typeface="Arial MT"/>
              </a:rPr>
              <a:t>toes</a:t>
            </a:r>
          </a:p>
          <a:p>
            <a:pPr marL="434975" indent="-343535">
              <a:spcBef>
                <a:spcPts val="480"/>
              </a:spcBef>
              <a:buChar char="•"/>
              <a:tabLst>
                <a:tab pos="434975" algn="l"/>
                <a:tab pos="435609" algn="l"/>
              </a:tabLst>
            </a:pPr>
            <a:r>
              <a:rPr sz="2000">
                <a:latin typeface="Arial MT"/>
                <a:cs typeface="Arial MT"/>
              </a:rPr>
              <a:t>f5:</a:t>
            </a:r>
            <a:r>
              <a:rPr sz="2000" spc="-45">
                <a:latin typeface="Arial MT"/>
                <a:cs typeface="Arial MT"/>
              </a:rPr>
              <a:t> </a:t>
            </a:r>
            <a:r>
              <a:rPr sz="2000">
                <a:latin typeface="Arial MT"/>
                <a:cs typeface="Arial MT"/>
              </a:rPr>
              <a:t>x</a:t>
            </a:r>
            <a:r>
              <a:rPr sz="2000" spc="-30">
                <a:latin typeface="Arial MT"/>
                <a:cs typeface="Arial MT"/>
              </a:rPr>
              <a:t> </a:t>
            </a:r>
            <a:r>
              <a:rPr sz="2000" spc="-5">
                <a:latin typeface="Arial MT"/>
                <a:cs typeface="Arial MT"/>
              </a:rPr>
              <a:t>drink</a:t>
            </a:r>
            <a:r>
              <a:rPr sz="2000" spc="-30">
                <a:latin typeface="Arial MT"/>
                <a:cs typeface="Arial MT"/>
              </a:rPr>
              <a:t> </a:t>
            </a:r>
            <a:r>
              <a:rPr sz="2000">
                <a:latin typeface="Arial MT"/>
                <a:cs typeface="Arial MT"/>
              </a:rPr>
              <a:t>milk</a:t>
            </a:r>
          </a:p>
        </p:txBody>
      </p:sp>
      <p:grpSp>
        <p:nvGrpSpPr>
          <p:cNvPr id="5" name="object 5"/>
          <p:cNvGrpSpPr/>
          <p:nvPr/>
        </p:nvGrpSpPr>
        <p:grpSpPr>
          <a:xfrm>
            <a:off x="1976628" y="5177029"/>
            <a:ext cx="8239125" cy="847725"/>
            <a:chOff x="452627" y="5177028"/>
            <a:chExt cx="8239125" cy="847725"/>
          </a:xfrm>
        </p:grpSpPr>
        <p:pic>
          <p:nvPicPr>
            <p:cNvPr id="6" name="object 6"/>
            <p:cNvPicPr/>
            <p:nvPr/>
          </p:nvPicPr>
          <p:blipFill>
            <a:blip r:embed="rId2" cstate="print"/>
            <a:stretch>
              <a:fillRect/>
            </a:stretch>
          </p:blipFill>
          <p:spPr>
            <a:xfrm>
              <a:off x="457199" y="5181600"/>
              <a:ext cx="8229600" cy="838199"/>
            </a:xfrm>
            <a:prstGeom prst="rect">
              <a:avLst/>
            </a:prstGeom>
          </p:spPr>
        </p:pic>
        <p:sp>
          <p:nvSpPr>
            <p:cNvPr id="7" name="object 7"/>
            <p:cNvSpPr/>
            <p:nvPr/>
          </p:nvSpPr>
          <p:spPr>
            <a:xfrm>
              <a:off x="457199" y="5181600"/>
              <a:ext cx="8229600" cy="838200"/>
            </a:xfrm>
            <a:custGeom>
              <a:avLst/>
              <a:gdLst/>
              <a:ahLst/>
              <a:cxnLst/>
              <a:rect l="l" t="t" r="r" b="b"/>
              <a:pathLst>
                <a:path w="8229600" h="838200">
                  <a:moveTo>
                    <a:pt x="8229600" y="0"/>
                  </a:moveTo>
                  <a:lnTo>
                    <a:pt x="0" y="0"/>
                  </a:lnTo>
                  <a:lnTo>
                    <a:pt x="0" y="838200"/>
                  </a:lnTo>
                </a:path>
              </a:pathLst>
            </a:custGeom>
            <a:ln w="9144">
              <a:solidFill>
                <a:srgbClr val="000000"/>
              </a:solidFill>
            </a:ln>
          </p:spPr>
          <p:txBody>
            <a:bodyPr wrap="square" lIns="0" tIns="0" rIns="0" bIns="0" rtlCol="0"/>
            <a:lstStyle/>
            <a:p>
              <a:endParaRPr/>
            </a:p>
          </p:txBody>
        </p:sp>
        <p:sp>
          <p:nvSpPr>
            <p:cNvPr id="8" name="object 8"/>
            <p:cNvSpPr/>
            <p:nvPr/>
          </p:nvSpPr>
          <p:spPr>
            <a:xfrm>
              <a:off x="8689085" y="5181600"/>
              <a:ext cx="0" cy="838200"/>
            </a:xfrm>
            <a:custGeom>
              <a:avLst/>
              <a:gdLst/>
              <a:ahLst/>
              <a:cxnLst/>
              <a:rect l="l" t="t" r="r" b="b"/>
              <a:pathLst>
                <a:path h="838200">
                  <a:moveTo>
                    <a:pt x="0" y="0"/>
                  </a:moveTo>
                  <a:lnTo>
                    <a:pt x="0" y="838200"/>
                  </a:lnTo>
                </a:path>
              </a:pathLst>
            </a:custGeom>
            <a:ln w="4572">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457199" y="5181600"/>
              <a:ext cx="8229600" cy="838200"/>
            </a:xfrm>
            <a:prstGeom prst="rect">
              <a:avLst/>
            </a:prstGeom>
          </p:spPr>
        </p:pic>
        <p:sp>
          <p:nvSpPr>
            <p:cNvPr id="10" name="object 10"/>
            <p:cNvSpPr/>
            <p:nvPr/>
          </p:nvSpPr>
          <p:spPr>
            <a:xfrm>
              <a:off x="457199" y="5181600"/>
              <a:ext cx="8229600" cy="838200"/>
            </a:xfrm>
            <a:custGeom>
              <a:avLst/>
              <a:gdLst/>
              <a:ahLst/>
              <a:cxnLst/>
              <a:rect l="l" t="t" r="r" b="b"/>
              <a:pathLst>
                <a:path w="8229600" h="838200">
                  <a:moveTo>
                    <a:pt x="0" y="838200"/>
                  </a:moveTo>
                  <a:lnTo>
                    <a:pt x="8229600" y="838200"/>
                  </a:lnTo>
                  <a:lnTo>
                    <a:pt x="8229600" y="0"/>
                  </a:lnTo>
                  <a:lnTo>
                    <a:pt x="0" y="0"/>
                  </a:lnTo>
                  <a:lnTo>
                    <a:pt x="0" y="838200"/>
                  </a:lnTo>
                  <a:close/>
                </a:path>
              </a:pathLst>
            </a:custGeom>
            <a:ln w="9144">
              <a:solidFill>
                <a:srgbClr val="000000"/>
              </a:solidFill>
            </a:ln>
          </p:spPr>
          <p:txBody>
            <a:bodyPr wrap="square" lIns="0" tIns="0" rIns="0" bIns="0" rtlCol="0"/>
            <a:lstStyle/>
            <a:p>
              <a:endParaRPr/>
            </a:p>
          </p:txBody>
        </p:sp>
      </p:grpSp>
      <p:sp>
        <p:nvSpPr>
          <p:cNvPr id="11" name="object 11"/>
          <p:cNvSpPr txBox="1"/>
          <p:nvPr/>
        </p:nvSpPr>
        <p:spPr>
          <a:xfrm>
            <a:off x="2203806" y="5208270"/>
            <a:ext cx="7795259" cy="756920"/>
          </a:xfrm>
          <a:prstGeom prst="rect">
            <a:avLst/>
          </a:prstGeom>
        </p:spPr>
        <p:txBody>
          <a:bodyPr vert="horz" wrap="square" lIns="0" tIns="12700" rIns="0" bIns="0" rtlCol="0">
            <a:spAutoFit/>
          </a:bodyPr>
          <a:lstStyle/>
          <a:p>
            <a:pPr algn="ctr">
              <a:spcBef>
                <a:spcPts val="100"/>
              </a:spcBef>
            </a:pPr>
            <a:r>
              <a:rPr sz="2400" b="1">
                <a:solidFill>
                  <a:srgbClr val="FFFFFF"/>
                </a:solidFill>
                <a:latin typeface="Arial"/>
                <a:cs typeface="Arial"/>
              </a:rPr>
              <a:t>A</a:t>
            </a:r>
            <a:r>
              <a:rPr sz="2400" b="1" spc="-95">
                <a:solidFill>
                  <a:srgbClr val="FFFFFF"/>
                </a:solidFill>
                <a:latin typeface="Arial"/>
                <a:cs typeface="Arial"/>
              </a:rPr>
              <a:t> </a:t>
            </a:r>
            <a:r>
              <a:rPr sz="2400" b="1">
                <a:solidFill>
                  <a:srgbClr val="FFFFFF"/>
                </a:solidFill>
                <a:latin typeface="Arial"/>
                <a:cs typeface="Arial"/>
              </a:rPr>
              <a:t>child</a:t>
            </a:r>
            <a:r>
              <a:rPr sz="2400" b="1" spc="-30">
                <a:solidFill>
                  <a:srgbClr val="FFFFFF"/>
                </a:solidFill>
                <a:latin typeface="Arial"/>
                <a:cs typeface="Arial"/>
              </a:rPr>
              <a:t> </a:t>
            </a:r>
            <a:r>
              <a:rPr sz="2400" b="1">
                <a:solidFill>
                  <a:srgbClr val="FFFFFF"/>
                </a:solidFill>
                <a:latin typeface="Arial"/>
                <a:cs typeface="Arial"/>
              </a:rPr>
              <a:t>is often</a:t>
            </a:r>
            <a:r>
              <a:rPr sz="2400" b="1" spc="-5">
                <a:solidFill>
                  <a:srgbClr val="FFFFFF"/>
                </a:solidFill>
                <a:latin typeface="Arial"/>
                <a:cs typeface="Arial"/>
              </a:rPr>
              <a:t> considered as</a:t>
            </a:r>
            <a:r>
              <a:rPr sz="2400" b="1">
                <a:solidFill>
                  <a:srgbClr val="FFFFFF"/>
                </a:solidFill>
                <a:latin typeface="Arial"/>
                <a:cs typeface="Arial"/>
              </a:rPr>
              <a:t> </a:t>
            </a:r>
            <a:r>
              <a:rPr sz="2400" b="1" spc="-5">
                <a:solidFill>
                  <a:srgbClr val="FFFFFF"/>
                </a:solidFill>
                <a:latin typeface="Arial"/>
                <a:cs typeface="Arial"/>
              </a:rPr>
              <a:t>“clever” </a:t>
            </a:r>
            <a:r>
              <a:rPr sz="2400" b="1" spc="5">
                <a:solidFill>
                  <a:srgbClr val="FFFFFF"/>
                </a:solidFill>
                <a:latin typeface="Arial"/>
                <a:cs typeface="Arial"/>
              </a:rPr>
              <a:t>if</a:t>
            </a:r>
            <a:r>
              <a:rPr sz="2400" b="1">
                <a:solidFill>
                  <a:srgbClr val="FFFFFF"/>
                </a:solidFill>
                <a:latin typeface="Arial"/>
                <a:cs typeface="Arial"/>
              </a:rPr>
              <a:t> </a:t>
            </a:r>
            <a:r>
              <a:rPr sz="2400" b="1" spc="-5">
                <a:solidFill>
                  <a:srgbClr val="FFFFFF"/>
                </a:solidFill>
                <a:latin typeface="Arial"/>
                <a:cs typeface="Arial"/>
              </a:rPr>
              <a:t>he/she</a:t>
            </a:r>
            <a:r>
              <a:rPr sz="2400" b="1" spc="-10">
                <a:solidFill>
                  <a:srgbClr val="FFFFFF"/>
                </a:solidFill>
                <a:latin typeface="Arial"/>
                <a:cs typeface="Arial"/>
              </a:rPr>
              <a:t> </a:t>
            </a:r>
            <a:r>
              <a:rPr sz="2400" b="1">
                <a:solidFill>
                  <a:srgbClr val="FFFFFF"/>
                </a:solidFill>
                <a:latin typeface="Arial"/>
                <a:cs typeface="Arial"/>
              </a:rPr>
              <a:t>has a</a:t>
            </a:r>
            <a:endParaRPr sz="2400">
              <a:latin typeface="Arial"/>
              <a:cs typeface="Arial"/>
            </a:endParaRPr>
          </a:p>
          <a:p>
            <a:pPr marR="3810" algn="ctr"/>
            <a:r>
              <a:rPr sz="2400" b="1">
                <a:solidFill>
                  <a:srgbClr val="FFFFFF"/>
                </a:solidFill>
                <a:latin typeface="Arial"/>
                <a:cs typeface="Arial"/>
              </a:rPr>
              <a:t>good</a:t>
            </a:r>
            <a:r>
              <a:rPr sz="2400" b="1" spc="-15">
                <a:solidFill>
                  <a:srgbClr val="FFFFFF"/>
                </a:solidFill>
                <a:latin typeface="Arial"/>
                <a:cs typeface="Arial"/>
              </a:rPr>
              <a:t> </a:t>
            </a:r>
            <a:r>
              <a:rPr sz="2400" b="1" spc="-5">
                <a:solidFill>
                  <a:srgbClr val="FFFFFF"/>
                </a:solidFill>
                <a:latin typeface="Arial"/>
                <a:cs typeface="Arial"/>
              </a:rPr>
              <a:t>short-term memory </a:t>
            </a:r>
            <a:r>
              <a:rPr sz="2400" b="1" spc="-25">
                <a:solidFill>
                  <a:srgbClr val="FFFFFF"/>
                </a:solidFill>
                <a:latin typeface="Arial"/>
                <a:cs typeface="Arial"/>
              </a:rPr>
              <a:t>capability.</a:t>
            </a:r>
            <a:endParaRPr sz="2400">
              <a:latin typeface="Arial"/>
              <a:cs typeface="Arial"/>
            </a:endParaRPr>
          </a:p>
        </p:txBody>
      </p:sp>
    </p:spTree>
    <p:extLst>
      <p:ext uri="{BB962C8B-B14F-4D97-AF65-F5344CB8AC3E}">
        <p14:creationId xmlns:p14="http://schemas.microsoft.com/office/powerpoint/2010/main" val="3012584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8337" y="515238"/>
            <a:ext cx="5272405" cy="635000"/>
          </a:xfrm>
          <a:prstGeom prst="rect">
            <a:avLst/>
          </a:prstGeom>
        </p:spPr>
        <p:txBody>
          <a:bodyPr vert="horz" wrap="square" lIns="0" tIns="12065" rIns="0" bIns="0" rtlCol="0" anchor="ctr">
            <a:spAutoFit/>
          </a:bodyPr>
          <a:lstStyle/>
          <a:p>
            <a:pPr marL="12700">
              <a:lnSpc>
                <a:spcPct val="100000"/>
              </a:lnSpc>
              <a:spcBef>
                <a:spcPts val="95"/>
              </a:spcBef>
            </a:pPr>
            <a:r>
              <a:rPr sz="4000" spc="-10"/>
              <a:t>Definition</a:t>
            </a:r>
            <a:r>
              <a:rPr sz="4000" spc="-5"/>
              <a:t> of</a:t>
            </a:r>
            <a:r>
              <a:rPr sz="4000" spc="-15"/>
              <a:t> </a:t>
            </a:r>
            <a:r>
              <a:rPr sz="4000" spc="-10"/>
              <a:t>knowledge</a:t>
            </a:r>
            <a:endParaRPr sz="4000"/>
          </a:p>
        </p:txBody>
      </p:sp>
      <p:sp>
        <p:nvSpPr>
          <p:cNvPr id="3" name="object 3"/>
          <p:cNvSpPr txBox="1"/>
          <p:nvPr/>
        </p:nvSpPr>
        <p:spPr>
          <a:xfrm>
            <a:off x="2059941" y="1624025"/>
            <a:ext cx="7877175" cy="879475"/>
          </a:xfrm>
          <a:prstGeom prst="rect">
            <a:avLst/>
          </a:prstGeom>
        </p:spPr>
        <p:txBody>
          <a:bodyPr vert="horz" wrap="square" lIns="0" tIns="12065" rIns="0" bIns="0" rtlCol="0">
            <a:spAutoFit/>
          </a:bodyPr>
          <a:lstStyle/>
          <a:p>
            <a:pPr marL="355600" marR="5080" indent="-342900">
              <a:spcBef>
                <a:spcPts val="95"/>
              </a:spcBef>
              <a:buChar char="•"/>
              <a:tabLst>
                <a:tab pos="354965" algn="l"/>
                <a:tab pos="355600" algn="l"/>
              </a:tabLst>
            </a:pPr>
            <a:r>
              <a:rPr sz="2800" spc="-5">
                <a:latin typeface="Arial MT"/>
                <a:cs typeface="Arial MT"/>
              </a:rPr>
              <a:t>In</a:t>
            </a:r>
            <a:r>
              <a:rPr sz="2800">
                <a:latin typeface="Arial MT"/>
                <a:cs typeface="Arial MT"/>
              </a:rPr>
              <a:t> </a:t>
            </a:r>
            <a:r>
              <a:rPr sz="2800" spc="-5">
                <a:latin typeface="Arial MT"/>
                <a:cs typeface="Arial MT"/>
              </a:rPr>
              <a:t>a </a:t>
            </a:r>
            <a:r>
              <a:rPr sz="2800">
                <a:latin typeface="Arial MT"/>
                <a:cs typeface="Arial MT"/>
              </a:rPr>
              <a:t>production</a:t>
            </a:r>
            <a:r>
              <a:rPr sz="2800" spc="5">
                <a:latin typeface="Arial MT"/>
                <a:cs typeface="Arial MT"/>
              </a:rPr>
              <a:t> </a:t>
            </a:r>
            <a:r>
              <a:rPr sz="2800" spc="-5">
                <a:latin typeface="Arial MT"/>
                <a:cs typeface="Arial MT"/>
              </a:rPr>
              <a:t>system,</a:t>
            </a:r>
            <a:r>
              <a:rPr sz="2800" spc="5">
                <a:latin typeface="Arial MT"/>
                <a:cs typeface="Arial MT"/>
              </a:rPr>
              <a:t> </a:t>
            </a:r>
            <a:r>
              <a:rPr sz="2800" spc="-5">
                <a:latin typeface="Arial MT"/>
                <a:cs typeface="Arial MT"/>
              </a:rPr>
              <a:t>a </a:t>
            </a:r>
            <a:r>
              <a:rPr sz="2800">
                <a:latin typeface="Arial MT"/>
                <a:cs typeface="Arial MT"/>
              </a:rPr>
              <a:t>rule</a:t>
            </a:r>
            <a:r>
              <a:rPr sz="2800" spc="5">
                <a:latin typeface="Arial MT"/>
                <a:cs typeface="Arial MT"/>
              </a:rPr>
              <a:t> </a:t>
            </a:r>
            <a:r>
              <a:rPr sz="2800" spc="-5">
                <a:latin typeface="Arial MT"/>
                <a:cs typeface="Arial MT"/>
              </a:rPr>
              <a:t>is</a:t>
            </a:r>
            <a:r>
              <a:rPr sz="2800" spc="5">
                <a:latin typeface="Arial MT"/>
                <a:cs typeface="Arial MT"/>
              </a:rPr>
              <a:t> </a:t>
            </a:r>
            <a:r>
              <a:rPr sz="2800">
                <a:latin typeface="Arial MT"/>
                <a:cs typeface="Arial MT"/>
              </a:rPr>
              <a:t>usually</a:t>
            </a:r>
            <a:r>
              <a:rPr sz="2800" spc="5">
                <a:latin typeface="Arial MT"/>
                <a:cs typeface="Arial MT"/>
              </a:rPr>
              <a:t> </a:t>
            </a:r>
            <a:r>
              <a:rPr sz="2800" spc="-5">
                <a:latin typeface="Arial MT"/>
                <a:cs typeface="Arial MT"/>
              </a:rPr>
              <a:t>defined </a:t>
            </a:r>
            <a:r>
              <a:rPr sz="2800" spc="-765">
                <a:latin typeface="Arial MT"/>
                <a:cs typeface="Arial MT"/>
              </a:rPr>
              <a:t> </a:t>
            </a:r>
            <a:r>
              <a:rPr sz="2800" spc="-5">
                <a:latin typeface="Arial MT"/>
                <a:cs typeface="Arial MT"/>
              </a:rPr>
              <a:t>as</a:t>
            </a:r>
            <a:r>
              <a:rPr sz="2800" spc="5">
                <a:latin typeface="Arial MT"/>
                <a:cs typeface="Arial MT"/>
              </a:rPr>
              <a:t> </a:t>
            </a:r>
            <a:r>
              <a:rPr sz="2800" spc="-5">
                <a:latin typeface="Arial MT"/>
                <a:cs typeface="Arial MT"/>
              </a:rPr>
              <a:t>follows:</a:t>
            </a:r>
            <a:endParaRPr sz="2800">
              <a:latin typeface="Arial MT"/>
              <a:cs typeface="Arial MT"/>
            </a:endParaRPr>
          </a:p>
        </p:txBody>
      </p:sp>
      <p:sp>
        <p:nvSpPr>
          <p:cNvPr id="4" name="object 4"/>
          <p:cNvSpPr txBox="1"/>
          <p:nvPr/>
        </p:nvSpPr>
        <p:spPr>
          <a:xfrm>
            <a:off x="2059940" y="3587877"/>
            <a:ext cx="1408430" cy="452120"/>
          </a:xfrm>
          <a:prstGeom prst="rect">
            <a:avLst/>
          </a:prstGeom>
        </p:spPr>
        <p:txBody>
          <a:bodyPr vert="horz" wrap="square" lIns="0" tIns="12065" rIns="0" bIns="0" rtlCol="0">
            <a:spAutoFit/>
          </a:bodyPr>
          <a:lstStyle/>
          <a:p>
            <a:pPr marL="12700">
              <a:spcBef>
                <a:spcPts val="95"/>
              </a:spcBef>
            </a:pPr>
            <a:r>
              <a:rPr sz="2800" spc="-5">
                <a:latin typeface="Arial MT"/>
                <a:cs typeface="Arial MT"/>
              </a:rPr>
              <a:t>Exam</a:t>
            </a:r>
            <a:r>
              <a:rPr sz="2800">
                <a:latin typeface="Arial MT"/>
                <a:cs typeface="Arial MT"/>
              </a:rPr>
              <a:t>p</a:t>
            </a:r>
            <a:r>
              <a:rPr sz="2800" spc="-10">
                <a:latin typeface="Arial MT"/>
                <a:cs typeface="Arial MT"/>
              </a:rPr>
              <a:t>le</a:t>
            </a:r>
            <a:endParaRPr sz="2800">
              <a:latin typeface="Arial MT"/>
              <a:cs typeface="Arial MT"/>
            </a:endParaRPr>
          </a:p>
        </p:txBody>
      </p:sp>
      <p:sp>
        <p:nvSpPr>
          <p:cNvPr id="5" name="object 5"/>
          <p:cNvSpPr txBox="1"/>
          <p:nvPr/>
        </p:nvSpPr>
        <p:spPr>
          <a:xfrm>
            <a:off x="2059940" y="4978147"/>
            <a:ext cx="7659370" cy="878205"/>
          </a:xfrm>
          <a:prstGeom prst="rect">
            <a:avLst/>
          </a:prstGeom>
        </p:spPr>
        <p:txBody>
          <a:bodyPr vert="horz" wrap="square" lIns="0" tIns="12065" rIns="0" bIns="0" rtlCol="0">
            <a:spAutoFit/>
          </a:bodyPr>
          <a:lstStyle/>
          <a:p>
            <a:pPr marL="355600" marR="5080" indent="-342900">
              <a:spcBef>
                <a:spcPts val="95"/>
              </a:spcBef>
              <a:buChar char="•"/>
              <a:tabLst>
                <a:tab pos="354965" algn="l"/>
                <a:tab pos="355600" algn="l"/>
              </a:tabLst>
            </a:pPr>
            <a:r>
              <a:rPr sz="2800">
                <a:latin typeface="Arial MT"/>
                <a:cs typeface="Arial MT"/>
              </a:rPr>
              <a:t>Examples</a:t>
            </a:r>
            <a:r>
              <a:rPr sz="2800" spc="10">
                <a:latin typeface="Arial MT"/>
                <a:cs typeface="Arial MT"/>
              </a:rPr>
              <a:t> </a:t>
            </a:r>
            <a:r>
              <a:rPr sz="2800" spc="-5">
                <a:latin typeface="Arial MT"/>
                <a:cs typeface="Arial MT"/>
              </a:rPr>
              <a:t>of</a:t>
            </a:r>
            <a:r>
              <a:rPr sz="2800" spc="5">
                <a:latin typeface="Arial MT"/>
                <a:cs typeface="Arial MT"/>
              </a:rPr>
              <a:t> </a:t>
            </a:r>
            <a:r>
              <a:rPr sz="2800">
                <a:latin typeface="Arial MT"/>
                <a:cs typeface="Arial MT"/>
              </a:rPr>
              <a:t>actions:</a:t>
            </a:r>
            <a:r>
              <a:rPr sz="2800" spc="-5">
                <a:latin typeface="Arial MT"/>
                <a:cs typeface="Arial MT"/>
              </a:rPr>
              <a:t> add</a:t>
            </a:r>
            <a:r>
              <a:rPr sz="2800">
                <a:latin typeface="Arial MT"/>
                <a:cs typeface="Arial MT"/>
              </a:rPr>
              <a:t> </a:t>
            </a:r>
            <a:r>
              <a:rPr sz="2800" spc="-5">
                <a:latin typeface="Arial MT"/>
                <a:cs typeface="Arial MT"/>
              </a:rPr>
              <a:t>a</a:t>
            </a:r>
            <a:r>
              <a:rPr sz="2800">
                <a:latin typeface="Arial MT"/>
                <a:cs typeface="Arial MT"/>
              </a:rPr>
              <a:t> </a:t>
            </a:r>
            <a:r>
              <a:rPr sz="2800" spc="-5">
                <a:latin typeface="Arial MT"/>
                <a:cs typeface="Arial MT"/>
              </a:rPr>
              <a:t>new</a:t>
            </a:r>
            <a:r>
              <a:rPr sz="2800" spc="5">
                <a:latin typeface="Arial MT"/>
                <a:cs typeface="Arial MT"/>
              </a:rPr>
              <a:t> </a:t>
            </a:r>
            <a:r>
              <a:rPr sz="2800">
                <a:latin typeface="Arial MT"/>
                <a:cs typeface="Arial MT"/>
              </a:rPr>
              <a:t>datum, </a:t>
            </a:r>
            <a:r>
              <a:rPr sz="2800" spc="-5">
                <a:latin typeface="Arial MT"/>
                <a:cs typeface="Arial MT"/>
              </a:rPr>
              <a:t>delete </a:t>
            </a:r>
            <a:r>
              <a:rPr sz="2800" spc="-765">
                <a:latin typeface="Arial MT"/>
                <a:cs typeface="Arial MT"/>
              </a:rPr>
              <a:t> </a:t>
            </a:r>
            <a:r>
              <a:rPr sz="2800" spc="-5">
                <a:latin typeface="Arial MT"/>
                <a:cs typeface="Arial MT"/>
              </a:rPr>
              <a:t>an</a:t>
            </a:r>
            <a:r>
              <a:rPr sz="2800" spc="5">
                <a:latin typeface="Arial MT"/>
                <a:cs typeface="Arial MT"/>
              </a:rPr>
              <a:t> </a:t>
            </a:r>
            <a:r>
              <a:rPr sz="2800" spc="-5">
                <a:latin typeface="Arial MT"/>
                <a:cs typeface="Arial MT"/>
              </a:rPr>
              <a:t>old</a:t>
            </a:r>
            <a:r>
              <a:rPr sz="2800" spc="5">
                <a:latin typeface="Arial MT"/>
                <a:cs typeface="Arial MT"/>
              </a:rPr>
              <a:t> </a:t>
            </a:r>
            <a:r>
              <a:rPr sz="2800">
                <a:latin typeface="Arial MT"/>
                <a:cs typeface="Arial MT"/>
              </a:rPr>
              <a:t>datum, replace</a:t>
            </a:r>
            <a:r>
              <a:rPr sz="2800" spc="15">
                <a:latin typeface="Arial MT"/>
                <a:cs typeface="Arial MT"/>
              </a:rPr>
              <a:t> </a:t>
            </a:r>
            <a:r>
              <a:rPr sz="2800" spc="-5">
                <a:latin typeface="Arial MT"/>
                <a:cs typeface="Arial MT"/>
              </a:rPr>
              <a:t>an</a:t>
            </a:r>
            <a:r>
              <a:rPr sz="2800" spc="5">
                <a:latin typeface="Arial MT"/>
                <a:cs typeface="Arial MT"/>
              </a:rPr>
              <a:t> </a:t>
            </a:r>
            <a:r>
              <a:rPr sz="2800">
                <a:latin typeface="Arial MT"/>
                <a:cs typeface="Arial MT"/>
              </a:rPr>
              <a:t>existing</a:t>
            </a:r>
            <a:r>
              <a:rPr sz="2800" spc="10">
                <a:latin typeface="Arial MT"/>
                <a:cs typeface="Arial MT"/>
              </a:rPr>
              <a:t> </a:t>
            </a:r>
            <a:r>
              <a:rPr sz="2800" spc="-5">
                <a:latin typeface="Arial MT"/>
                <a:cs typeface="Arial MT"/>
              </a:rPr>
              <a:t>datum,</a:t>
            </a:r>
            <a:r>
              <a:rPr sz="2800">
                <a:latin typeface="Arial MT"/>
                <a:cs typeface="Arial MT"/>
              </a:rPr>
              <a:t> etc.</a:t>
            </a:r>
          </a:p>
        </p:txBody>
      </p:sp>
      <p:graphicFrame>
        <p:nvGraphicFramePr>
          <p:cNvPr id="6" name="object 6"/>
          <p:cNvGraphicFramePr>
            <a:graphicFrameLocks noGrp="1"/>
          </p:cNvGraphicFramePr>
          <p:nvPr/>
        </p:nvGraphicFramePr>
        <p:xfrm>
          <a:off x="1974851" y="4184650"/>
          <a:ext cx="8228965" cy="45720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3816985">
                  <a:extLst>
                    <a:ext uri="{9D8B030D-6E8A-4147-A177-3AD203B41FA5}">
                      <a16:colId xmlns:a16="http://schemas.microsoft.com/office/drawing/2014/main" val="20001"/>
                    </a:ext>
                  </a:extLst>
                </a:gridCol>
                <a:gridCol w="3726180">
                  <a:extLst>
                    <a:ext uri="{9D8B030D-6E8A-4147-A177-3AD203B41FA5}">
                      <a16:colId xmlns:a16="http://schemas.microsoft.com/office/drawing/2014/main" val="20002"/>
                    </a:ext>
                  </a:extLst>
                </a:gridCol>
              </a:tblGrid>
              <a:tr h="457200">
                <a:tc>
                  <a:txBody>
                    <a:bodyPr/>
                    <a:lstStyle/>
                    <a:p>
                      <a:pPr marL="67945">
                        <a:lnSpc>
                          <a:spcPct val="100000"/>
                        </a:lnSpc>
                        <a:spcBef>
                          <a:spcPts val="605"/>
                        </a:spcBef>
                      </a:pPr>
                      <a:r>
                        <a:rPr sz="1800" spc="-5">
                          <a:latin typeface="Arial MT"/>
                          <a:cs typeface="Arial MT"/>
                        </a:rPr>
                        <a:t>U3</a:t>
                      </a:r>
                      <a:endParaRPr sz="1800">
                        <a:latin typeface="Arial MT"/>
                        <a:cs typeface="Arial MT"/>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8580">
                        <a:lnSpc>
                          <a:spcPct val="100000"/>
                        </a:lnSpc>
                        <a:spcBef>
                          <a:spcPts val="605"/>
                        </a:spcBef>
                      </a:pPr>
                      <a:r>
                        <a:rPr sz="1800">
                          <a:latin typeface="Arial MT"/>
                          <a:cs typeface="Arial MT"/>
                        </a:rPr>
                        <a:t>X</a:t>
                      </a:r>
                      <a:r>
                        <a:rPr sz="1800" spc="-10">
                          <a:latin typeface="Arial MT"/>
                          <a:cs typeface="Arial MT"/>
                        </a:rPr>
                        <a:t> </a:t>
                      </a:r>
                      <a:r>
                        <a:rPr sz="1800" spc="-5">
                          <a:latin typeface="Arial MT"/>
                          <a:cs typeface="Arial MT"/>
                        </a:rPr>
                        <a:t>is an</a:t>
                      </a:r>
                      <a:r>
                        <a:rPr sz="1800" spc="-10">
                          <a:latin typeface="Arial MT"/>
                          <a:cs typeface="Arial MT"/>
                        </a:rPr>
                        <a:t> ungulate</a:t>
                      </a:r>
                      <a:r>
                        <a:rPr sz="1800" spc="-85">
                          <a:latin typeface="Arial MT"/>
                          <a:cs typeface="Arial MT"/>
                        </a:rPr>
                        <a:t> </a:t>
                      </a:r>
                      <a:r>
                        <a:rPr sz="1800">
                          <a:latin typeface="Arial MT"/>
                          <a:cs typeface="Arial MT"/>
                        </a:rPr>
                        <a:t>AND x</a:t>
                      </a:r>
                      <a:r>
                        <a:rPr sz="1800" spc="-15">
                          <a:latin typeface="Arial MT"/>
                          <a:cs typeface="Arial MT"/>
                        </a:rPr>
                        <a:t> </a:t>
                      </a:r>
                      <a:r>
                        <a:rPr sz="1800" spc="-5">
                          <a:latin typeface="Arial MT"/>
                          <a:cs typeface="Arial MT"/>
                        </a:rPr>
                        <a:t>ruminates</a:t>
                      </a:r>
                      <a:endParaRPr sz="1800">
                        <a:latin typeface="Arial MT"/>
                        <a:cs typeface="Arial MT"/>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8580">
                        <a:lnSpc>
                          <a:spcPct val="100000"/>
                        </a:lnSpc>
                        <a:spcBef>
                          <a:spcPts val="500"/>
                        </a:spcBef>
                      </a:pPr>
                      <a:r>
                        <a:rPr sz="1800" spc="-5">
                          <a:latin typeface="Arial MT"/>
                          <a:cs typeface="Arial MT"/>
                        </a:rPr>
                        <a:t>Add</a:t>
                      </a:r>
                      <a:r>
                        <a:rPr sz="1800" spc="-20">
                          <a:latin typeface="Arial MT"/>
                          <a:cs typeface="Arial MT"/>
                        </a:rPr>
                        <a:t> </a:t>
                      </a:r>
                      <a:r>
                        <a:rPr sz="1800">
                          <a:latin typeface="Arial MT"/>
                          <a:cs typeface="Arial MT"/>
                        </a:rPr>
                        <a:t>“x</a:t>
                      </a:r>
                      <a:r>
                        <a:rPr sz="1800" spc="-15">
                          <a:latin typeface="Arial MT"/>
                          <a:cs typeface="Arial MT"/>
                        </a:rPr>
                        <a:t> </a:t>
                      </a:r>
                      <a:r>
                        <a:rPr sz="1800" spc="-5">
                          <a:latin typeface="Arial MT"/>
                          <a:cs typeface="Arial MT"/>
                        </a:rPr>
                        <a:t>is</a:t>
                      </a:r>
                      <a:r>
                        <a:rPr sz="1800" spc="-15">
                          <a:latin typeface="Arial MT"/>
                          <a:cs typeface="Arial MT"/>
                        </a:rPr>
                        <a:t> </a:t>
                      </a:r>
                      <a:r>
                        <a:rPr sz="1800" spc="-5">
                          <a:latin typeface="Arial MT"/>
                          <a:cs typeface="Arial MT"/>
                        </a:rPr>
                        <a:t>an</a:t>
                      </a:r>
                      <a:r>
                        <a:rPr sz="1800" spc="-15">
                          <a:latin typeface="Arial MT"/>
                          <a:cs typeface="Arial MT"/>
                        </a:rPr>
                        <a:t> </a:t>
                      </a:r>
                      <a:r>
                        <a:rPr sz="1800" spc="-5">
                          <a:latin typeface="Arial MT"/>
                          <a:cs typeface="Arial MT"/>
                        </a:rPr>
                        <a:t>even-toed</a:t>
                      </a:r>
                      <a:r>
                        <a:rPr sz="1800" spc="5">
                          <a:latin typeface="Arial MT"/>
                          <a:cs typeface="Arial MT"/>
                        </a:rPr>
                        <a:t> </a:t>
                      </a:r>
                      <a:r>
                        <a:rPr sz="1800" spc="-5">
                          <a:latin typeface="Arial MT"/>
                          <a:cs typeface="Arial MT"/>
                        </a:rPr>
                        <a:t>ungulate”</a:t>
                      </a:r>
                      <a:endParaRPr sz="1800">
                        <a:latin typeface="Arial MT"/>
                        <a:cs typeface="Arial MT"/>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grpSp>
        <p:nvGrpSpPr>
          <p:cNvPr id="7" name="object 7"/>
          <p:cNvGrpSpPr/>
          <p:nvPr/>
        </p:nvGrpSpPr>
        <p:grpSpPr>
          <a:xfrm>
            <a:off x="4483608" y="2639567"/>
            <a:ext cx="3226435" cy="1226820"/>
            <a:chOff x="2959607" y="2639567"/>
            <a:chExt cx="3226435" cy="1226820"/>
          </a:xfrm>
        </p:grpSpPr>
        <p:sp>
          <p:nvSpPr>
            <p:cNvPr id="8" name="object 8"/>
            <p:cNvSpPr/>
            <p:nvPr/>
          </p:nvSpPr>
          <p:spPr>
            <a:xfrm>
              <a:off x="2972561" y="2652521"/>
              <a:ext cx="3200400" cy="1201420"/>
            </a:xfrm>
            <a:custGeom>
              <a:avLst/>
              <a:gdLst/>
              <a:ahLst/>
              <a:cxnLst/>
              <a:rect l="l" t="t" r="r" b="b"/>
              <a:pathLst>
                <a:path w="3200400" h="1201420">
                  <a:moveTo>
                    <a:pt x="3200400" y="0"/>
                  </a:moveTo>
                  <a:lnTo>
                    <a:pt x="0" y="0"/>
                  </a:lnTo>
                  <a:lnTo>
                    <a:pt x="0" y="1200911"/>
                  </a:lnTo>
                  <a:lnTo>
                    <a:pt x="3200400" y="1200911"/>
                  </a:lnTo>
                  <a:lnTo>
                    <a:pt x="3200400" y="0"/>
                  </a:lnTo>
                  <a:close/>
                </a:path>
              </a:pathLst>
            </a:custGeom>
            <a:solidFill>
              <a:srgbClr val="000000"/>
            </a:solidFill>
          </p:spPr>
          <p:txBody>
            <a:bodyPr wrap="square" lIns="0" tIns="0" rIns="0" bIns="0" rtlCol="0"/>
            <a:lstStyle/>
            <a:p>
              <a:endParaRPr/>
            </a:p>
          </p:txBody>
        </p:sp>
        <p:sp>
          <p:nvSpPr>
            <p:cNvPr id="9" name="object 9"/>
            <p:cNvSpPr/>
            <p:nvPr/>
          </p:nvSpPr>
          <p:spPr>
            <a:xfrm>
              <a:off x="2972561" y="2652521"/>
              <a:ext cx="3200400" cy="1201420"/>
            </a:xfrm>
            <a:custGeom>
              <a:avLst/>
              <a:gdLst/>
              <a:ahLst/>
              <a:cxnLst/>
              <a:rect l="l" t="t" r="r" b="b"/>
              <a:pathLst>
                <a:path w="3200400" h="1201420">
                  <a:moveTo>
                    <a:pt x="0" y="1200911"/>
                  </a:moveTo>
                  <a:lnTo>
                    <a:pt x="3200400" y="1200911"/>
                  </a:lnTo>
                  <a:lnTo>
                    <a:pt x="3200400" y="0"/>
                  </a:lnTo>
                  <a:lnTo>
                    <a:pt x="0" y="0"/>
                  </a:lnTo>
                  <a:lnTo>
                    <a:pt x="0" y="1200911"/>
                  </a:lnTo>
                  <a:close/>
                </a:path>
              </a:pathLst>
            </a:custGeom>
            <a:ln w="25908">
              <a:solidFill>
                <a:srgbClr val="000000"/>
              </a:solidFill>
            </a:ln>
          </p:spPr>
          <p:txBody>
            <a:bodyPr wrap="square" lIns="0" tIns="0" rIns="0" bIns="0" rtlCol="0"/>
            <a:lstStyle/>
            <a:p>
              <a:endParaRPr/>
            </a:p>
          </p:txBody>
        </p:sp>
      </p:grpSp>
      <p:sp>
        <p:nvSpPr>
          <p:cNvPr id="10" name="object 10"/>
          <p:cNvSpPr txBox="1"/>
          <p:nvPr/>
        </p:nvSpPr>
        <p:spPr>
          <a:xfrm>
            <a:off x="4587876" y="2677796"/>
            <a:ext cx="2437765" cy="1125855"/>
          </a:xfrm>
          <a:prstGeom prst="rect">
            <a:avLst/>
          </a:prstGeom>
        </p:spPr>
        <p:txBody>
          <a:bodyPr vert="horz" wrap="square" lIns="0" tIns="12700" rIns="0" bIns="0" rtlCol="0">
            <a:spAutoFit/>
          </a:bodyPr>
          <a:lstStyle/>
          <a:p>
            <a:pPr marL="342265" indent="-342265">
              <a:spcBef>
                <a:spcPts val="100"/>
              </a:spcBef>
              <a:buFont typeface="Arial MT"/>
              <a:buChar char="•"/>
              <a:tabLst>
                <a:tab pos="342265" algn="l"/>
                <a:tab pos="342900" algn="l"/>
              </a:tabLst>
            </a:pPr>
            <a:r>
              <a:rPr sz="2400" b="1" spc="-5">
                <a:solidFill>
                  <a:srgbClr val="FFFFFF"/>
                </a:solidFill>
                <a:latin typeface="Arial"/>
                <a:cs typeface="Arial"/>
              </a:rPr>
              <a:t>Rule</a:t>
            </a:r>
            <a:r>
              <a:rPr sz="2400" b="1" spc="-40">
                <a:solidFill>
                  <a:srgbClr val="FFFFFF"/>
                </a:solidFill>
                <a:latin typeface="Arial"/>
                <a:cs typeface="Arial"/>
              </a:rPr>
              <a:t> </a:t>
            </a:r>
            <a:r>
              <a:rPr sz="2400" b="1">
                <a:solidFill>
                  <a:srgbClr val="FFFFFF"/>
                </a:solidFill>
                <a:latin typeface="Arial"/>
                <a:cs typeface="Arial"/>
              </a:rPr>
              <a:t>name</a:t>
            </a:r>
            <a:endParaRPr sz="2400">
              <a:latin typeface="Arial"/>
              <a:cs typeface="Arial"/>
            </a:endParaRPr>
          </a:p>
          <a:p>
            <a:pPr marL="342265" indent="-342265">
              <a:spcBef>
                <a:spcPts val="25"/>
              </a:spcBef>
              <a:buFont typeface="Arial MT"/>
              <a:buChar char="•"/>
              <a:tabLst>
                <a:tab pos="342265" algn="l"/>
                <a:tab pos="342900" algn="l"/>
                <a:tab pos="730885" algn="l"/>
              </a:tabLst>
            </a:pPr>
            <a:r>
              <a:rPr sz="2400" b="1">
                <a:solidFill>
                  <a:srgbClr val="FFFFFF"/>
                </a:solidFill>
                <a:latin typeface="Arial"/>
                <a:cs typeface="Arial"/>
              </a:rPr>
              <a:t>If	(condition)</a:t>
            </a:r>
            <a:endParaRPr sz="2400">
              <a:latin typeface="Arial"/>
              <a:cs typeface="Arial"/>
            </a:endParaRPr>
          </a:p>
          <a:p>
            <a:pPr marL="342265" indent="-342265">
              <a:buFont typeface="Arial MT"/>
              <a:buChar char="•"/>
              <a:tabLst>
                <a:tab pos="342265" algn="l"/>
                <a:tab pos="342900" algn="l"/>
                <a:tab pos="1271905" algn="l"/>
              </a:tabLst>
            </a:pPr>
            <a:r>
              <a:rPr sz="2400" b="1" spc="-5">
                <a:solidFill>
                  <a:srgbClr val="FFFFFF"/>
                </a:solidFill>
                <a:latin typeface="Arial"/>
                <a:cs typeface="Arial"/>
              </a:rPr>
              <a:t>The</a:t>
            </a:r>
            <a:r>
              <a:rPr sz="2400" b="1">
                <a:solidFill>
                  <a:srgbClr val="FFFFFF"/>
                </a:solidFill>
                <a:latin typeface="Arial"/>
                <a:cs typeface="Arial"/>
              </a:rPr>
              <a:t>n	(Action)</a:t>
            </a:r>
            <a:endParaRPr sz="2400">
              <a:latin typeface="Arial"/>
              <a:cs typeface="Arial"/>
            </a:endParaRPr>
          </a:p>
        </p:txBody>
      </p:sp>
    </p:spTree>
    <p:extLst>
      <p:ext uri="{BB962C8B-B14F-4D97-AF65-F5344CB8AC3E}">
        <p14:creationId xmlns:p14="http://schemas.microsoft.com/office/powerpoint/2010/main" val="2526515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8663" y="1165950"/>
            <a:ext cx="10286999" cy="3277820"/>
          </a:xfrm>
          <a:prstGeom prst="rect">
            <a:avLst/>
          </a:prstGeom>
        </p:spPr>
        <p:txBody>
          <a:bodyPr wrap="square" lIns="91440" tIns="45720" rIns="91440" bIns="45720" anchor="t">
            <a:spAutoFit/>
          </a:bodyPr>
          <a:lstStyle/>
          <a:p>
            <a:r>
              <a:rPr lang="en-IN" sz="4400" b="1" dirty="0">
                <a:solidFill>
                  <a:srgbClr val="C00000"/>
                </a:solidFill>
                <a:latin typeface="Times New Roman"/>
                <a:ea typeface="+mj-ea"/>
                <a:cs typeface="Times New Roman"/>
              </a:rPr>
              <a:t>What is a Production System in Artificial Intelligence? </a:t>
            </a:r>
            <a:endParaRPr lang="en-IN" sz="4400" b="1">
              <a:solidFill>
                <a:srgbClr val="C00000"/>
              </a:solidFill>
              <a:latin typeface="Times New Roman" panose="02020603050405020304" pitchFamily="18" charset="0"/>
              <a:ea typeface="+mj-ea"/>
              <a:cs typeface="Times New Roman" panose="02020603050405020304" pitchFamily="18" charset="0"/>
            </a:endParaRPr>
          </a:p>
          <a:p>
            <a:pPr algn="just"/>
            <a:r>
              <a:rPr lang="en-IN" sz="4400" b="1" dirty="0">
                <a:solidFill>
                  <a:srgbClr val="C00000"/>
                </a:solidFill>
                <a:latin typeface="Times New Roman"/>
                <a:ea typeface="+mj-ea"/>
                <a:cs typeface="Times New Roman"/>
              </a:rPr>
              <a:t>	</a:t>
            </a:r>
            <a:r>
              <a:rPr lang="en-IN" sz="2500" dirty="0">
                <a:latin typeface="Times New Roman"/>
                <a:cs typeface="Times New Roman"/>
              </a:rPr>
              <a:t>A production system is a type of cognitive architecture for implementing search algorithms and simulating human problem-solving abilities. This problem-solving knowledge is stored in the system in the form of products, which are little quanta.</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916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a:t>A woman was found dead at the bottom of a 5-story building. There is a suicide note which says she committed suicide by jumping from a window on one of the floors of the building. When the detective arrived, he went to the first floor, opened the window and tossed a coin towards the floor. He repeats this on all the floors of the building. </a:t>
            </a:r>
          </a:p>
          <a:p>
            <a:endParaRPr lang="en-IN"/>
          </a:p>
          <a:p>
            <a:r>
              <a:rPr lang="en-IN"/>
              <a:t>He comes down and tells the police that the woman was murdered. How does the detective know?</a:t>
            </a:r>
          </a:p>
        </p:txBody>
      </p:sp>
      <p:sp>
        <p:nvSpPr>
          <p:cNvPr id="4" name="Rectangle 3"/>
          <p:cNvSpPr/>
          <p:nvPr/>
        </p:nvSpPr>
        <p:spPr>
          <a:xfrm>
            <a:off x="1433511" y="5991910"/>
            <a:ext cx="9725027" cy="477054"/>
          </a:xfrm>
          <a:prstGeom prst="rect">
            <a:avLst/>
          </a:prstGeom>
        </p:spPr>
        <p:txBody>
          <a:bodyPr wrap="square">
            <a:spAutoFit/>
          </a:bodyPr>
          <a:lstStyle/>
          <a:p>
            <a:r>
              <a:rPr lang="en-IN" sz="2500" b="1">
                <a:solidFill>
                  <a:srgbClr val="7030A0"/>
                </a:solidFill>
                <a:latin typeface="Times New Roman" panose="02020603050405020304" pitchFamily="18" charset="0"/>
                <a:cs typeface="Times New Roman" panose="02020603050405020304" pitchFamily="18" charset="0"/>
              </a:rPr>
              <a:t>The windows were all closed. He opened the windows to toss the coin.</a:t>
            </a:r>
          </a:p>
        </p:txBody>
      </p:sp>
    </p:spTree>
    <p:extLst>
      <p:ext uri="{BB962C8B-B14F-4D97-AF65-F5344CB8AC3E}">
        <p14:creationId xmlns:p14="http://schemas.microsoft.com/office/powerpoint/2010/main" val="149235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5776" y="465863"/>
            <a:ext cx="10286999" cy="2985433"/>
          </a:xfrm>
          <a:prstGeom prst="rect">
            <a:avLst/>
          </a:prstGeom>
        </p:spPr>
        <p:txBody>
          <a:bodyPr wrap="square">
            <a:spAutoFit/>
          </a:bodyPr>
          <a:lstStyle/>
          <a:p>
            <a:r>
              <a:rPr lang="en-IN" sz="4400" b="1">
                <a:solidFill>
                  <a:srgbClr val="C00000"/>
                </a:solidFill>
                <a:latin typeface="Times New Roman" panose="02020603050405020304" pitchFamily="18" charset="0"/>
                <a:ea typeface="+mj-ea"/>
                <a:cs typeface="Times New Roman" panose="02020603050405020304" pitchFamily="18" charset="0"/>
              </a:rPr>
              <a:t>Inference engine:</a:t>
            </a:r>
          </a:p>
          <a:p>
            <a:pPr algn="just"/>
            <a:r>
              <a:rPr lang="en-IN" sz="4400" b="1">
                <a:solidFill>
                  <a:srgbClr val="C00000"/>
                </a:solidFill>
                <a:latin typeface="Times New Roman" panose="02020603050405020304" pitchFamily="18" charset="0"/>
                <a:ea typeface="+mj-ea"/>
                <a:cs typeface="Times New Roman" panose="02020603050405020304" pitchFamily="18" charset="0"/>
              </a:rPr>
              <a:t>	</a:t>
            </a:r>
            <a:r>
              <a:rPr lang="en-IN" sz="2500">
                <a:latin typeface="Times New Roman" panose="02020603050405020304" pitchFamily="18" charset="0"/>
                <a:cs typeface="Times New Roman" panose="02020603050405020304" pitchFamily="18" charset="0"/>
              </a:rPr>
              <a:t>The inference engine is the </a:t>
            </a:r>
            <a:r>
              <a:rPr lang="en-IN" sz="2500">
                <a:solidFill>
                  <a:srgbClr val="FF0000"/>
                </a:solidFill>
                <a:latin typeface="Times New Roman" panose="02020603050405020304" pitchFamily="18" charset="0"/>
                <a:cs typeface="Times New Roman" panose="02020603050405020304" pitchFamily="18" charset="0"/>
              </a:rPr>
              <a:t>component of the intelligent system </a:t>
            </a:r>
            <a:r>
              <a:rPr lang="en-IN" sz="2500">
                <a:latin typeface="Times New Roman" panose="02020603050405020304" pitchFamily="18" charset="0"/>
                <a:cs typeface="Times New Roman" panose="02020603050405020304" pitchFamily="18" charset="0"/>
              </a:rPr>
              <a:t>in artificial intelligence, which applies </a:t>
            </a:r>
            <a:r>
              <a:rPr lang="en-IN" sz="2500">
                <a:solidFill>
                  <a:srgbClr val="FF0000"/>
                </a:solidFill>
                <a:latin typeface="Times New Roman" panose="02020603050405020304" pitchFamily="18" charset="0"/>
                <a:cs typeface="Times New Roman" panose="02020603050405020304" pitchFamily="18" charset="0"/>
              </a:rPr>
              <a:t>logical rules to the knowledge base </a:t>
            </a:r>
            <a:r>
              <a:rPr lang="en-IN" sz="2500">
                <a:latin typeface="Times New Roman" panose="02020603050405020304" pitchFamily="18" charset="0"/>
                <a:cs typeface="Times New Roman" panose="02020603050405020304" pitchFamily="18" charset="0"/>
              </a:rPr>
              <a:t>to infer new information from known facts. The first inference engine was part of the expert system. Inference engine commonly proceeds in two modes, which are:</a:t>
            </a:r>
          </a:p>
        </p:txBody>
      </p:sp>
      <p:sp>
        <p:nvSpPr>
          <p:cNvPr id="3" name="Rectangle 2"/>
          <p:cNvSpPr/>
          <p:nvPr/>
        </p:nvSpPr>
        <p:spPr>
          <a:xfrm>
            <a:off x="3005138" y="3577322"/>
            <a:ext cx="6096000" cy="1938992"/>
          </a:xfrm>
          <a:prstGeom prst="rect">
            <a:avLst/>
          </a:prstGeom>
        </p:spPr>
        <p:txBody>
          <a:bodyPr>
            <a:spAutoFit/>
          </a:bodyPr>
          <a:lstStyle/>
          <a:p>
            <a:pPr algn="just">
              <a:buFont typeface="+mj-lt"/>
              <a:buAutoNum type="arabicPeriod"/>
            </a:pPr>
            <a:r>
              <a:rPr lang="en-IN" sz="4000" b="1">
                <a:solidFill>
                  <a:srgbClr val="7030A0"/>
                </a:solidFill>
                <a:latin typeface="Times New Roman" panose="02020603050405020304" pitchFamily="18" charset="0"/>
                <a:cs typeface="Times New Roman" panose="02020603050405020304" pitchFamily="18" charset="0"/>
              </a:rPr>
              <a:t>Forward chaining</a:t>
            </a:r>
          </a:p>
          <a:p>
            <a:pPr algn="just">
              <a:buFont typeface="+mj-lt"/>
              <a:buAutoNum type="arabicPeriod"/>
            </a:pPr>
            <a:endParaRPr lang="en-IN" sz="4000">
              <a:solidFill>
                <a:srgbClr val="7030A0"/>
              </a:solidFill>
              <a:latin typeface="Times New Roman" panose="02020603050405020304" pitchFamily="18" charset="0"/>
              <a:cs typeface="Times New Roman" panose="02020603050405020304" pitchFamily="18" charset="0"/>
            </a:endParaRPr>
          </a:p>
          <a:p>
            <a:pPr algn="just">
              <a:buFont typeface="+mj-lt"/>
              <a:buAutoNum type="arabicPeriod"/>
            </a:pPr>
            <a:r>
              <a:rPr lang="en-IN" sz="4000" b="1">
                <a:solidFill>
                  <a:srgbClr val="7030A0"/>
                </a:solidFill>
                <a:latin typeface="Times New Roman" panose="02020603050405020304" pitchFamily="18" charset="0"/>
                <a:cs typeface="Times New Roman" panose="02020603050405020304" pitchFamily="18" charset="0"/>
              </a:rPr>
              <a:t>Backward chaining</a:t>
            </a:r>
            <a:endParaRPr lang="en-IN" sz="4000" b="0" i="0">
              <a:solidFill>
                <a:srgbClr val="7030A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5006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2286" t="4867" r="14628" b="10673"/>
          <a:stretch/>
        </p:blipFill>
        <p:spPr>
          <a:xfrm>
            <a:off x="2443163" y="1397554"/>
            <a:ext cx="7383698" cy="5288996"/>
          </a:xfrm>
          <a:prstGeom prst="rect">
            <a:avLst/>
          </a:prstGeom>
        </p:spPr>
      </p:pic>
      <p:sp>
        <p:nvSpPr>
          <p:cNvPr id="3" name="Rectangle 2">
            <a:extLst>
              <a:ext uri="{FF2B5EF4-FFF2-40B4-BE49-F238E27FC236}">
                <a16:creationId xmlns:a16="http://schemas.microsoft.com/office/drawing/2014/main" id="{AD8EDB88-ABD3-4B91-95A5-08DF80CC88DC}"/>
              </a:ext>
            </a:extLst>
          </p:cNvPr>
          <p:cNvSpPr/>
          <p:nvPr/>
        </p:nvSpPr>
        <p:spPr>
          <a:xfrm>
            <a:off x="440123" y="135670"/>
            <a:ext cx="11540836" cy="1261884"/>
          </a:xfrm>
          <a:prstGeom prst="rect">
            <a:avLst/>
          </a:prstGeom>
        </p:spPr>
        <p:txBody>
          <a:bodyPr wrap="square">
            <a:spAutoFit/>
          </a:bodyPr>
          <a:lstStyle/>
          <a:p>
            <a:pPr>
              <a:spcAft>
                <a:spcPts val="0"/>
              </a:spcAft>
            </a:pPr>
            <a:r>
              <a:rPr lang="en-IN" sz="4400" b="1">
                <a:solidFill>
                  <a:srgbClr val="C00000"/>
                </a:solidFill>
                <a:latin typeface="Times New Roman" panose="02020603050405020304" pitchFamily="18" charset="0"/>
                <a:ea typeface="+mj-ea"/>
                <a:cs typeface="Times New Roman" panose="02020603050405020304" pitchFamily="18" charset="0"/>
              </a:rPr>
              <a:t>Forward Chaining</a:t>
            </a:r>
          </a:p>
          <a:p>
            <a:pPr>
              <a:spcAft>
                <a:spcPts val="0"/>
              </a:spcAft>
            </a:pPr>
            <a:r>
              <a:rPr lang="en-IN" sz="3200" b="1" i="1">
                <a:latin typeface="Amasis MT Pro Black" panose="02040A04050005020304" pitchFamily="18" charset="0"/>
                <a:ea typeface="Times New Roman" panose="02020603050405020304" pitchFamily="18" charset="0"/>
              </a:rPr>
              <a:t> </a:t>
            </a:r>
            <a:endParaRPr lang="en-IN" sz="3200" b="1">
              <a:latin typeface="Amasis MT Pro Black" panose="02040A04050005020304" pitchFamily="18" charset="0"/>
              <a:ea typeface="Times New Roman" panose="02020603050405020304" pitchFamily="18" charset="0"/>
            </a:endParaRPr>
          </a:p>
        </p:txBody>
      </p:sp>
    </p:spTree>
    <p:extLst>
      <p:ext uri="{BB962C8B-B14F-4D97-AF65-F5344CB8AC3E}">
        <p14:creationId xmlns:p14="http://schemas.microsoft.com/office/powerpoint/2010/main" val="2019439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8EDB88-ABD3-4B91-95A5-08DF80CC88DC}"/>
              </a:ext>
            </a:extLst>
          </p:cNvPr>
          <p:cNvSpPr/>
          <p:nvPr/>
        </p:nvSpPr>
        <p:spPr>
          <a:xfrm>
            <a:off x="440123" y="135670"/>
            <a:ext cx="11540836" cy="1261884"/>
          </a:xfrm>
          <a:prstGeom prst="rect">
            <a:avLst/>
          </a:prstGeom>
        </p:spPr>
        <p:txBody>
          <a:bodyPr wrap="square">
            <a:spAutoFit/>
          </a:bodyPr>
          <a:lstStyle/>
          <a:p>
            <a:pPr>
              <a:spcAft>
                <a:spcPts val="0"/>
              </a:spcAft>
            </a:pPr>
            <a:r>
              <a:rPr lang="en-IN" sz="4400" b="1">
                <a:solidFill>
                  <a:srgbClr val="C00000"/>
                </a:solidFill>
                <a:latin typeface="Times New Roman" panose="02020603050405020304" pitchFamily="18" charset="0"/>
                <a:ea typeface="+mj-ea"/>
                <a:cs typeface="Times New Roman" panose="02020603050405020304" pitchFamily="18" charset="0"/>
              </a:rPr>
              <a:t>Forward Chaining</a:t>
            </a:r>
          </a:p>
          <a:p>
            <a:pPr>
              <a:spcAft>
                <a:spcPts val="0"/>
              </a:spcAft>
            </a:pPr>
            <a:r>
              <a:rPr lang="en-IN" sz="3200" b="1" i="1">
                <a:latin typeface="Amasis MT Pro Black" panose="02040A04050005020304" pitchFamily="18" charset="0"/>
                <a:ea typeface="Times New Roman" panose="02020603050405020304" pitchFamily="18" charset="0"/>
              </a:rPr>
              <a:t> </a:t>
            </a:r>
            <a:endParaRPr lang="en-IN" sz="3200" b="1">
              <a:latin typeface="Amasis MT Pro Black" panose="02040A040500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0F1AD89F-2A3F-A401-C5CD-932894F29E31}"/>
              </a:ext>
            </a:extLst>
          </p:cNvPr>
          <p:cNvSpPr txBox="1"/>
          <p:nvPr/>
        </p:nvSpPr>
        <p:spPr>
          <a:xfrm>
            <a:off x="1071562" y="1397554"/>
            <a:ext cx="9953735" cy="4154984"/>
          </a:xfrm>
          <a:prstGeom prst="rect">
            <a:avLst/>
          </a:prstGeom>
          <a:noFill/>
        </p:spPr>
        <p:txBody>
          <a:bodyPr wrap="square">
            <a:spAutoFit/>
          </a:bodyPr>
          <a:lstStyle/>
          <a:p>
            <a:pPr marL="342900" indent="-342900" algn="just">
              <a:buFont typeface="Arial" panose="020B0604020202020204" pitchFamily="34" charset="0"/>
              <a:buChar char="•"/>
            </a:pPr>
            <a:r>
              <a:rPr lang="en-US" sz="2400" i="0" u="none" strike="noStrike" baseline="0">
                <a:latin typeface="Amasis MT Pro" panose="02040504050005020304" pitchFamily="18" charset="0"/>
              </a:rPr>
              <a:t>Forward chaining is also known as a </a:t>
            </a:r>
            <a:r>
              <a:rPr lang="en-US" sz="2400" b="1" i="0" u="none" strike="noStrike" baseline="0">
                <a:solidFill>
                  <a:srgbClr val="FF0000"/>
                </a:solidFill>
                <a:latin typeface="Amasis MT Pro" panose="02040504050005020304" pitchFamily="18" charset="0"/>
              </a:rPr>
              <a:t>forward deduction or forward reasoning</a:t>
            </a:r>
            <a:r>
              <a:rPr lang="en-US" sz="2400" i="0" u="none" strike="noStrike" baseline="0">
                <a:latin typeface="Amasis MT Pro" panose="02040504050005020304" pitchFamily="18" charset="0"/>
              </a:rPr>
              <a:t> method when using an inference engine. </a:t>
            </a:r>
          </a:p>
          <a:p>
            <a:pPr marL="342900" indent="-342900" algn="just">
              <a:buFont typeface="Arial" panose="020B0604020202020204" pitchFamily="34" charset="0"/>
              <a:buChar char="•"/>
            </a:pPr>
            <a:endParaRPr lang="en-US" sz="2400" i="0" u="none" strike="noStrike" baseline="0">
              <a:latin typeface="Amasis MT Pro" panose="02040504050005020304" pitchFamily="18" charset="0"/>
            </a:endParaRPr>
          </a:p>
          <a:p>
            <a:pPr marL="342900" indent="-342900" algn="just">
              <a:buFont typeface="Arial" panose="020B0604020202020204" pitchFamily="34" charset="0"/>
              <a:buChar char="•"/>
            </a:pPr>
            <a:r>
              <a:rPr lang="en-US" sz="2400" i="0" u="none" strike="noStrike" baseline="0">
                <a:latin typeface="Amasis MT Pro" panose="02040504050005020304" pitchFamily="18" charset="0"/>
              </a:rPr>
              <a:t>Forward chaining is a form of reasoning which start with </a:t>
            </a:r>
            <a:r>
              <a:rPr lang="en-US" sz="2400" i="0" u="none" strike="noStrike" baseline="0">
                <a:solidFill>
                  <a:srgbClr val="FF0000"/>
                </a:solidFill>
                <a:latin typeface="Amasis MT Pro" panose="02040504050005020304" pitchFamily="18" charset="0"/>
              </a:rPr>
              <a:t>atomic sentences in the knowledge base and applies inference rules </a:t>
            </a:r>
            <a:r>
              <a:rPr lang="en-US" sz="2400" i="0" u="none" strike="noStrike" baseline="0">
                <a:latin typeface="Amasis MT Pro" panose="02040504050005020304" pitchFamily="18" charset="0"/>
              </a:rPr>
              <a:t>(Generalized Modus Ponens) </a:t>
            </a:r>
            <a:r>
              <a:rPr lang="en-US" sz="2400" i="0" u="none" strike="noStrike" baseline="0">
                <a:solidFill>
                  <a:srgbClr val="FF0000"/>
                </a:solidFill>
                <a:latin typeface="Amasis MT Pro" panose="02040504050005020304" pitchFamily="18" charset="0"/>
              </a:rPr>
              <a:t>in the forward direction to extract more data until a goal is reached</a:t>
            </a:r>
            <a:r>
              <a:rPr lang="en-US" sz="2400" i="0" u="none" strike="noStrike" baseline="0">
                <a:latin typeface="Amasis MT Pro" panose="02040504050005020304" pitchFamily="18" charset="0"/>
              </a:rPr>
              <a:t>.</a:t>
            </a:r>
          </a:p>
          <a:p>
            <a:pPr marL="342900" indent="-342900" algn="just">
              <a:buFont typeface="Arial" panose="020B0604020202020204" pitchFamily="34" charset="0"/>
              <a:buChar char="•"/>
            </a:pPr>
            <a:endParaRPr lang="en-US" sz="2400" i="0" u="none" strike="noStrike" baseline="0">
              <a:latin typeface="Amasis MT Pro" panose="02040504050005020304" pitchFamily="18" charset="0"/>
            </a:endParaRPr>
          </a:p>
          <a:p>
            <a:pPr marL="342900" indent="-342900" algn="just">
              <a:buFont typeface="Arial" panose="020B0604020202020204" pitchFamily="34" charset="0"/>
              <a:buChar char="•"/>
            </a:pPr>
            <a:r>
              <a:rPr lang="en-US" sz="2400" i="0" u="none" strike="noStrike" baseline="0">
                <a:latin typeface="Amasis MT Pro" panose="02040504050005020304" pitchFamily="18" charset="0"/>
              </a:rPr>
              <a:t>The Forward-chaining algorithm starts from known facts, triggers all rules whose premises are satisfied, and add their conclusion to the known facts. </a:t>
            </a:r>
          </a:p>
        </p:txBody>
      </p:sp>
    </p:spTree>
    <p:extLst>
      <p:ext uri="{BB962C8B-B14F-4D97-AF65-F5344CB8AC3E}">
        <p14:creationId xmlns:p14="http://schemas.microsoft.com/office/powerpoint/2010/main" val="2893349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8EDB88-ABD3-4B91-95A5-08DF80CC88DC}"/>
              </a:ext>
            </a:extLst>
          </p:cNvPr>
          <p:cNvSpPr/>
          <p:nvPr/>
        </p:nvSpPr>
        <p:spPr>
          <a:xfrm>
            <a:off x="440123" y="135670"/>
            <a:ext cx="11540836" cy="1261884"/>
          </a:xfrm>
          <a:prstGeom prst="rect">
            <a:avLst/>
          </a:prstGeom>
        </p:spPr>
        <p:txBody>
          <a:bodyPr wrap="square">
            <a:spAutoFit/>
          </a:bodyPr>
          <a:lstStyle/>
          <a:p>
            <a:pPr>
              <a:spcAft>
                <a:spcPts val="0"/>
              </a:spcAft>
            </a:pPr>
            <a:r>
              <a:rPr lang="en-IN" sz="4400" b="1">
                <a:solidFill>
                  <a:srgbClr val="C00000"/>
                </a:solidFill>
                <a:latin typeface="Times New Roman" panose="02020603050405020304" pitchFamily="18" charset="0"/>
                <a:ea typeface="+mj-ea"/>
                <a:cs typeface="Times New Roman" panose="02020603050405020304" pitchFamily="18" charset="0"/>
              </a:rPr>
              <a:t>Forward Chaining</a:t>
            </a:r>
          </a:p>
          <a:p>
            <a:pPr>
              <a:spcAft>
                <a:spcPts val="0"/>
              </a:spcAft>
            </a:pPr>
            <a:r>
              <a:rPr lang="en-IN" sz="3200" b="1" i="1">
                <a:latin typeface="Amasis MT Pro Black" panose="02040A04050005020304" pitchFamily="18" charset="0"/>
                <a:ea typeface="Times New Roman" panose="02020603050405020304" pitchFamily="18" charset="0"/>
              </a:rPr>
              <a:t> </a:t>
            </a:r>
            <a:endParaRPr lang="en-IN" sz="3200" b="1">
              <a:latin typeface="Amasis MT Pro Black" panose="02040A040500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0F1AD89F-2A3F-A401-C5CD-932894F29E31}"/>
              </a:ext>
            </a:extLst>
          </p:cNvPr>
          <p:cNvSpPr txBox="1"/>
          <p:nvPr/>
        </p:nvSpPr>
        <p:spPr>
          <a:xfrm>
            <a:off x="985837" y="766612"/>
            <a:ext cx="9953735" cy="193899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i="0" u="none" strike="noStrike" baseline="0">
                <a:latin typeface="Amasis MT Pro" panose="02040504050005020304" pitchFamily="18" charset="0"/>
              </a:rPr>
              <a:t>This process repeats until the problem is solved.</a:t>
            </a:r>
          </a:p>
          <a:p>
            <a:pPr marL="342900" indent="-342900" algn="just">
              <a:lnSpc>
                <a:spcPct val="150000"/>
              </a:lnSpc>
              <a:buFont typeface="Arial" panose="020B0604020202020204" pitchFamily="34" charset="0"/>
              <a:buChar char="•"/>
            </a:pPr>
            <a:endParaRPr lang="en-US" sz="2400" i="0" u="none" strike="noStrike" baseline="0">
              <a:latin typeface="Amasis MT Pro" panose="02040504050005020304" pitchFamily="18" charset="0"/>
            </a:endParaRPr>
          </a:p>
          <a:p>
            <a:br>
              <a:rPr lang="en-IN" sz="2400"/>
            </a:br>
            <a:endParaRPr lang="en-US" sz="2400" i="0" u="none" strike="noStrike" baseline="0">
              <a:latin typeface="Amasis MT Pro" panose="02040504050005020304" pitchFamily="18" charset="0"/>
            </a:endParaRPr>
          </a:p>
        </p:txBody>
      </p:sp>
      <p:sp>
        <p:nvSpPr>
          <p:cNvPr id="3" name="Rectangle 2"/>
          <p:cNvSpPr/>
          <p:nvPr/>
        </p:nvSpPr>
        <p:spPr>
          <a:xfrm>
            <a:off x="440123" y="1960859"/>
            <a:ext cx="7075102" cy="553998"/>
          </a:xfrm>
          <a:prstGeom prst="rect">
            <a:avLst/>
          </a:prstGeom>
        </p:spPr>
        <p:txBody>
          <a:bodyPr wrap="square">
            <a:spAutoFit/>
          </a:bodyPr>
          <a:lstStyle/>
          <a:p>
            <a:r>
              <a:rPr lang="en-IN" sz="3000" b="1">
                <a:solidFill>
                  <a:schemeClr val="accent6">
                    <a:lumMod val="75000"/>
                  </a:schemeClr>
                </a:solidFill>
                <a:latin typeface="Times New Roman" panose="02020603050405020304" pitchFamily="18" charset="0"/>
                <a:cs typeface="Times New Roman" panose="02020603050405020304" pitchFamily="18" charset="0"/>
              </a:rPr>
              <a:t>Properties</a:t>
            </a:r>
            <a:r>
              <a:rPr lang="en-IN" sz="3000" b="1">
                <a:solidFill>
                  <a:schemeClr val="accent6">
                    <a:lumMod val="75000"/>
                  </a:schemeClr>
                </a:solidFill>
              </a:rPr>
              <a:t> </a:t>
            </a:r>
            <a:r>
              <a:rPr lang="en-IN" sz="3000" b="1">
                <a:solidFill>
                  <a:schemeClr val="accent6">
                    <a:lumMod val="75000"/>
                  </a:schemeClr>
                </a:solidFill>
                <a:latin typeface="Times New Roman" panose="02020603050405020304" pitchFamily="18" charset="0"/>
                <a:cs typeface="Times New Roman" panose="02020603050405020304" pitchFamily="18" charset="0"/>
              </a:rPr>
              <a:t>of Forward-Chaining:</a:t>
            </a:r>
          </a:p>
        </p:txBody>
      </p:sp>
      <p:sp>
        <p:nvSpPr>
          <p:cNvPr id="4" name="Rectangle 3"/>
          <p:cNvSpPr/>
          <p:nvPr/>
        </p:nvSpPr>
        <p:spPr>
          <a:xfrm>
            <a:off x="985837" y="2535494"/>
            <a:ext cx="10395660" cy="3785652"/>
          </a:xfrm>
          <a:prstGeom prst="rect">
            <a:avLst/>
          </a:prstGeom>
        </p:spPr>
        <p:txBody>
          <a:bodyPr wrap="square">
            <a:spAutoFit/>
          </a:bodyPr>
          <a:lstStyle/>
          <a:p>
            <a:pPr marL="285750" indent="-285750">
              <a:buFont typeface="Arial" panose="020B0604020202020204" pitchFamily="34" charset="0"/>
              <a:buChar char="•"/>
            </a:pPr>
            <a:r>
              <a:rPr lang="en-IN" sz="2400">
                <a:latin typeface="Amasis MT Pro" panose="02040504050005020304" pitchFamily="18" charset="0"/>
              </a:rPr>
              <a:t>It is a down-up approach, as it moves from bottom to top.</a:t>
            </a:r>
          </a:p>
          <a:p>
            <a:pPr marL="285750" indent="-285750">
              <a:buFont typeface="Arial" panose="020B0604020202020204" pitchFamily="34" charset="0"/>
              <a:buChar char="•"/>
            </a:pPr>
            <a:endParaRPr lang="en-IN" sz="2400">
              <a:latin typeface="Amasis MT Pro" panose="02040504050005020304" pitchFamily="18" charset="0"/>
            </a:endParaRPr>
          </a:p>
          <a:p>
            <a:pPr marL="285750" indent="-285750">
              <a:buFont typeface="Arial" panose="020B0604020202020204" pitchFamily="34" charset="0"/>
              <a:buChar char="•"/>
            </a:pPr>
            <a:r>
              <a:rPr lang="en-IN" sz="2400">
                <a:latin typeface="Amasis MT Pro" panose="02040504050005020304" pitchFamily="18" charset="0"/>
              </a:rPr>
              <a:t>It is a process of making a conclusion based on known facts or data, by starting from the initial state and reaches the goal state.</a:t>
            </a:r>
          </a:p>
          <a:p>
            <a:pPr marL="285750" indent="-285750">
              <a:buFont typeface="Arial" panose="020B0604020202020204" pitchFamily="34" charset="0"/>
              <a:buChar char="•"/>
            </a:pPr>
            <a:endParaRPr lang="en-IN" sz="2400">
              <a:latin typeface="Amasis MT Pro" panose="02040504050005020304" pitchFamily="18" charset="0"/>
            </a:endParaRPr>
          </a:p>
          <a:p>
            <a:pPr marL="285750" indent="-285750">
              <a:buFont typeface="Arial" panose="020B0604020202020204" pitchFamily="34" charset="0"/>
              <a:buChar char="•"/>
            </a:pPr>
            <a:r>
              <a:rPr lang="en-IN" sz="2400">
                <a:latin typeface="Amasis MT Pro" panose="02040504050005020304" pitchFamily="18" charset="0"/>
              </a:rPr>
              <a:t>Forward-chaining approach is also called as data-driven as we reach to the goal using available data.</a:t>
            </a:r>
          </a:p>
          <a:p>
            <a:pPr marL="342900" indent="-342900" algn="just">
              <a:buFont typeface="Arial" panose="020B0604020202020204" pitchFamily="34" charset="0"/>
              <a:buChar char="•"/>
            </a:pPr>
            <a:endParaRPr lang="en-US" sz="2400">
              <a:latin typeface="Amasis MT Pro" panose="02040504050005020304" pitchFamily="18" charset="0"/>
            </a:endParaRPr>
          </a:p>
          <a:p>
            <a:pPr marL="342900" indent="-342900" algn="just">
              <a:buFont typeface="Arial" panose="020B0604020202020204" pitchFamily="34" charset="0"/>
              <a:buChar char="•"/>
            </a:pPr>
            <a:r>
              <a:rPr lang="en-US" sz="2400">
                <a:latin typeface="Amasis MT Pro" panose="02040504050005020304" pitchFamily="18" charset="0"/>
              </a:rPr>
              <a:t>Forward -chaining approach is commonly used in the expert system, such as DENDRAL, CLIPS, business, and production rule systems.</a:t>
            </a:r>
          </a:p>
        </p:txBody>
      </p:sp>
      <p:sp>
        <p:nvSpPr>
          <p:cNvPr id="5" name="Rectangle 4"/>
          <p:cNvSpPr/>
          <p:nvPr/>
        </p:nvSpPr>
        <p:spPr>
          <a:xfrm>
            <a:off x="3509962" y="6488668"/>
            <a:ext cx="8010526" cy="369332"/>
          </a:xfrm>
          <a:prstGeom prst="rect">
            <a:avLst/>
          </a:prstGeom>
        </p:spPr>
        <p:txBody>
          <a:bodyPr wrap="square">
            <a:spAutoFit/>
          </a:bodyPr>
          <a:lstStyle/>
          <a:p>
            <a:r>
              <a:rPr lang="en-IN"/>
              <a:t>https://www.javatpoint.com/forward-chaining-and-backward-chaining-in-ai</a:t>
            </a:r>
          </a:p>
        </p:txBody>
      </p:sp>
    </p:spTree>
    <p:extLst>
      <p:ext uri="{BB962C8B-B14F-4D97-AF65-F5344CB8AC3E}">
        <p14:creationId xmlns:p14="http://schemas.microsoft.com/office/powerpoint/2010/main" val="373894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9892"/>
          <a:stretch/>
        </p:blipFill>
        <p:spPr>
          <a:xfrm>
            <a:off x="104775" y="1671638"/>
            <a:ext cx="12087225" cy="5186362"/>
          </a:xfrm>
          <a:prstGeom prst="rect">
            <a:avLst/>
          </a:prstGeom>
        </p:spPr>
      </p:pic>
    </p:spTree>
    <p:extLst>
      <p:ext uri="{BB962C8B-B14F-4D97-AF65-F5344CB8AC3E}">
        <p14:creationId xmlns:p14="http://schemas.microsoft.com/office/powerpoint/2010/main" val="1553551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7812" y="1500188"/>
            <a:ext cx="10377487" cy="5386387"/>
          </a:xfrm>
          <a:prstGeom prst="rect">
            <a:avLst/>
          </a:prstGeom>
        </p:spPr>
      </p:pic>
    </p:spTree>
    <p:extLst>
      <p:ext uri="{BB962C8B-B14F-4D97-AF65-F5344CB8AC3E}">
        <p14:creationId xmlns:p14="http://schemas.microsoft.com/office/powerpoint/2010/main" val="247350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a:solidFill>
                  <a:srgbClr val="C00000"/>
                </a:solidFill>
                <a:latin typeface="Times New Roman" panose="02020603050405020304" pitchFamily="18" charset="0"/>
                <a:cs typeface="Times New Roman" panose="02020603050405020304" pitchFamily="18" charset="0"/>
              </a:rPr>
              <a:t>Module-4</a:t>
            </a:r>
            <a:endParaRPr lang="en-IN" b="1">
              <a:solidFill>
                <a:srgbClr val="C00000"/>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15612154"/>
              </p:ext>
            </p:extLst>
          </p:nvPr>
        </p:nvGraphicFramePr>
        <p:xfrm>
          <a:off x="677334" y="1930401"/>
          <a:ext cx="10881254" cy="2158238"/>
        </p:xfrm>
        <a:graphic>
          <a:graphicData uri="http://schemas.openxmlformats.org/drawingml/2006/table">
            <a:tbl>
              <a:tblPr>
                <a:tableStyleId>{5C22544A-7EE6-4342-B048-85BDC9FD1C3A}</a:tableStyleId>
              </a:tblPr>
              <a:tblGrid>
                <a:gridCol w="2237316">
                  <a:extLst>
                    <a:ext uri="{9D8B030D-6E8A-4147-A177-3AD203B41FA5}">
                      <a16:colId xmlns:a16="http://schemas.microsoft.com/office/drawing/2014/main" val="20000"/>
                    </a:ext>
                  </a:extLst>
                </a:gridCol>
                <a:gridCol w="7200900">
                  <a:extLst>
                    <a:ext uri="{9D8B030D-6E8A-4147-A177-3AD203B41FA5}">
                      <a16:colId xmlns:a16="http://schemas.microsoft.com/office/drawing/2014/main" val="20001"/>
                    </a:ext>
                  </a:extLst>
                </a:gridCol>
                <a:gridCol w="1443038">
                  <a:extLst>
                    <a:ext uri="{9D8B030D-6E8A-4147-A177-3AD203B41FA5}">
                      <a16:colId xmlns:a16="http://schemas.microsoft.com/office/drawing/2014/main" val="20002"/>
                    </a:ext>
                  </a:extLst>
                </a:gridCol>
              </a:tblGrid>
              <a:tr h="281760">
                <a:tc>
                  <a:txBody>
                    <a:bodyPr/>
                    <a:lstStyle/>
                    <a:p>
                      <a:pPr>
                        <a:lnSpc>
                          <a:spcPct val="115000"/>
                        </a:lnSpc>
                        <a:spcAft>
                          <a:spcPts val="0"/>
                        </a:spcAft>
                      </a:pPr>
                      <a:r>
                        <a:rPr lang="en-IN" sz="2800" b="1">
                          <a:latin typeface="Times New Roman" panose="02020603050405020304" pitchFamily="18" charset="0"/>
                          <a:cs typeface="Times New Roman" panose="02020603050405020304" pitchFamily="18" charset="0"/>
                        </a:rPr>
                        <a:t>Module 4:</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52396" indent="0" algn="just">
                        <a:buNone/>
                      </a:pPr>
                      <a:r>
                        <a:rPr lang="en-IN" sz="2800" b="1">
                          <a:latin typeface="Times New Roman" panose="02020603050405020304" pitchFamily="18" charset="0"/>
                          <a:cs typeface="Times New Roman" panose="02020603050405020304" pitchFamily="18" charset="0"/>
                        </a:rPr>
                        <a:t>Knowledge Inference</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2800" kern="1200">
                          <a:solidFill>
                            <a:schemeClr val="dk1"/>
                          </a:solidFill>
                          <a:effectLst/>
                          <a:latin typeface="Times New Roman" panose="02020603050405020304" pitchFamily="18" charset="0"/>
                          <a:ea typeface="+mn-ea"/>
                          <a:cs typeface="Times New Roman" panose="02020603050405020304" pitchFamily="18" charset="0"/>
                        </a:rPr>
                        <a:t>8 Hours</a:t>
                      </a:r>
                      <a:endParaRPr lang="en-IN" sz="2800"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159690">
                <a:tc gridSpan="3">
                  <a:txBody>
                    <a:bodyPr/>
                    <a:lstStyle/>
                    <a:p>
                      <a:pPr marL="152396" marR="0" indent="0" algn="just" defTabSz="914400" rtl="0" eaLnBrk="1" fontAlgn="auto" latinLnBrk="0" hangingPunct="1">
                        <a:lnSpc>
                          <a:spcPct val="100000"/>
                        </a:lnSpc>
                        <a:spcBef>
                          <a:spcPts val="0"/>
                        </a:spcBef>
                        <a:spcAft>
                          <a:spcPts val="0"/>
                        </a:spcAft>
                        <a:buClrTx/>
                        <a:buSzTx/>
                        <a:buFontTx/>
                        <a:buNone/>
                        <a:tabLst/>
                        <a:defRPr/>
                      </a:pPr>
                      <a:r>
                        <a:rPr lang="en-IN" sz="2800">
                          <a:latin typeface="Times New Roman" panose="02020603050405020304" pitchFamily="18" charset="0"/>
                          <a:cs typeface="Times New Roman" panose="02020603050405020304" pitchFamily="18" charset="0"/>
                        </a:rPr>
                        <a:t>Knowledge representation -Production based system, Frame based system. Inference - Backward chaining, Forward chaining, Rule value approach, Fuzzy reasoning - Certainty factors, Bayesian Theory-Bayesian Network-Dempster - Shafer theory. </a:t>
                      </a:r>
                    </a:p>
                  </a:txBody>
                  <a:tcPr marL="68580" marR="68580" marT="0" marB="0">
                    <a:solidFill>
                      <a:schemeClr val="bg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06875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7999"/>
          <a:stretch/>
        </p:blipFill>
        <p:spPr>
          <a:xfrm>
            <a:off x="0" y="0"/>
            <a:ext cx="10148887" cy="4678937"/>
          </a:xfrm>
          <a:prstGeom prst="rect">
            <a:avLst/>
          </a:prstGeom>
        </p:spPr>
      </p:pic>
      <p:pic>
        <p:nvPicPr>
          <p:cNvPr id="5" name="Picture 4"/>
          <p:cNvPicPr>
            <a:picLocks noChangeAspect="1"/>
          </p:cNvPicPr>
          <p:nvPr/>
        </p:nvPicPr>
        <p:blipFill rotWithShape="1">
          <a:blip r:embed="rId3"/>
          <a:srcRect t="44719" r="7725" b="3529"/>
          <a:stretch/>
        </p:blipFill>
        <p:spPr>
          <a:xfrm>
            <a:off x="-1" y="4678936"/>
            <a:ext cx="10148887" cy="2179063"/>
          </a:xfrm>
          <a:prstGeom prst="rect">
            <a:avLst/>
          </a:prstGeom>
        </p:spPr>
      </p:pic>
    </p:spTree>
    <p:extLst>
      <p:ext uri="{BB962C8B-B14F-4D97-AF65-F5344CB8AC3E}">
        <p14:creationId xmlns:p14="http://schemas.microsoft.com/office/powerpoint/2010/main" val="4156151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8EDB88-ABD3-4B91-95A5-08DF80CC88DC}"/>
              </a:ext>
            </a:extLst>
          </p:cNvPr>
          <p:cNvSpPr/>
          <p:nvPr/>
        </p:nvSpPr>
        <p:spPr>
          <a:xfrm>
            <a:off x="440123" y="135670"/>
            <a:ext cx="11540836" cy="1077218"/>
          </a:xfrm>
          <a:prstGeom prst="rect">
            <a:avLst/>
          </a:prstGeom>
        </p:spPr>
        <p:txBody>
          <a:bodyPr wrap="square">
            <a:spAutoFit/>
          </a:bodyPr>
          <a:lstStyle/>
          <a:p>
            <a:pPr>
              <a:spcAft>
                <a:spcPts val="0"/>
              </a:spcAft>
            </a:pPr>
            <a:r>
              <a:rPr lang="en-IN" sz="3200" b="1" i="1">
                <a:latin typeface="Amasis MT Pro Black" panose="02040A04050005020304" pitchFamily="18" charset="0"/>
                <a:ea typeface="Times New Roman" panose="02020603050405020304" pitchFamily="18" charset="0"/>
              </a:rPr>
              <a:t>Example</a:t>
            </a:r>
          </a:p>
          <a:p>
            <a:pPr>
              <a:spcAft>
                <a:spcPts val="0"/>
              </a:spcAft>
            </a:pPr>
            <a:r>
              <a:rPr lang="en-IN" sz="3200" b="1" i="1">
                <a:latin typeface="Amasis MT Pro Black" panose="02040A04050005020304" pitchFamily="18" charset="0"/>
                <a:ea typeface="Times New Roman" panose="02020603050405020304" pitchFamily="18" charset="0"/>
              </a:rPr>
              <a:t> </a:t>
            </a:r>
            <a:endParaRPr lang="en-IN" sz="3200" b="1">
              <a:latin typeface="Amasis MT Pro Black" panose="02040A040500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0F1AD89F-2A3F-A401-C5CD-932894F29E31}"/>
              </a:ext>
            </a:extLst>
          </p:cNvPr>
          <p:cNvSpPr txBox="1"/>
          <p:nvPr/>
        </p:nvSpPr>
        <p:spPr>
          <a:xfrm>
            <a:off x="343439" y="781001"/>
            <a:ext cx="11224784" cy="501265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i="0" u="none" strike="noStrike" baseline="0">
                <a:latin typeface="Amasis MT Pro" panose="02040504050005020304" pitchFamily="18" charset="0"/>
              </a:rPr>
              <a:t>"As per the law, it is a crime for an American to sell weapons to hostile nations. Country A, an enemy of America, has some missiles, and all the missiles were sold to it by Robert, who is an American citizen.“</a:t>
            </a:r>
          </a:p>
          <a:p>
            <a:pPr marL="342900" indent="-342900" algn="just">
              <a:lnSpc>
                <a:spcPct val="150000"/>
              </a:lnSpc>
              <a:buFont typeface="Arial" panose="020B0604020202020204" pitchFamily="34" charset="0"/>
              <a:buChar char="•"/>
            </a:pPr>
            <a:r>
              <a:rPr lang="en-US" sz="2400" b="1">
                <a:latin typeface="Amasis MT Pro" panose="02040504050005020304" pitchFamily="18" charset="0"/>
              </a:rPr>
              <a:t>Prove that Robert is a Criminal</a:t>
            </a:r>
            <a:endParaRPr lang="en-US" sz="2400">
              <a:latin typeface="Amasis MT Pro" panose="02040504050005020304" pitchFamily="18" charset="0"/>
            </a:endParaRPr>
          </a:p>
          <a:p>
            <a:pPr marL="342900" indent="-342900" algn="just">
              <a:lnSpc>
                <a:spcPct val="150000"/>
              </a:lnSpc>
              <a:buFont typeface="Arial" panose="020B0604020202020204" pitchFamily="34" charset="0"/>
              <a:buChar char="•"/>
            </a:pPr>
            <a:r>
              <a:rPr lang="en-US" sz="2400" b="1" i="0" u="none" strike="noStrike" baseline="0">
                <a:latin typeface="Amasis MT Pro" panose="02040504050005020304" pitchFamily="18" charset="0"/>
              </a:rPr>
              <a:t>Convert Facts into First Order Definite Clauses</a:t>
            </a:r>
          </a:p>
          <a:p>
            <a:pPr algn="just">
              <a:lnSpc>
                <a:spcPct val="150000"/>
              </a:lnSpc>
            </a:pPr>
            <a:endParaRPr lang="en-US" sz="2400" b="1" i="0" u="none" strike="noStrike" baseline="0">
              <a:latin typeface="Amasis MT Pro" panose="02040504050005020304" pitchFamily="18" charset="0"/>
            </a:endParaRPr>
          </a:p>
          <a:p>
            <a:pPr marL="457200" indent="-457200" algn="just">
              <a:lnSpc>
                <a:spcPct val="150000"/>
              </a:lnSpc>
              <a:buAutoNum type="arabicPeriod"/>
            </a:pPr>
            <a:r>
              <a:rPr lang="en-US" sz="2400">
                <a:latin typeface="Amasis MT Pro" panose="02040504050005020304" pitchFamily="18" charset="0"/>
              </a:rPr>
              <a:t>It is a crime for an American to sell weapons to hostile nations. </a:t>
            </a:r>
          </a:p>
          <a:p>
            <a:pPr algn="just">
              <a:lnSpc>
                <a:spcPct val="150000"/>
              </a:lnSpc>
            </a:pPr>
            <a:r>
              <a:rPr lang="en-US" sz="2400">
                <a:latin typeface="Amasis MT Pro" panose="02040504050005020304" pitchFamily="18" charset="0"/>
              </a:rPr>
              <a:t>(Let's say p, q, and r are variables)</a:t>
            </a:r>
          </a:p>
          <a:p>
            <a:pPr algn="just">
              <a:lnSpc>
                <a:spcPct val="150000"/>
              </a:lnSpc>
            </a:pPr>
            <a:r>
              <a:rPr lang="en-US" sz="2400">
                <a:latin typeface="Amasis MT Pro" panose="02040504050005020304" pitchFamily="18" charset="0"/>
              </a:rPr>
              <a:t>American (p) ∧ weapon(q) ∧ hostile(r) ∧ sells (p, q, r) → Criminal(p)       ...(1)</a:t>
            </a:r>
            <a:endParaRPr lang="en-US" sz="2400" i="0" u="none" strike="noStrike" baseline="0">
              <a:latin typeface="Amasis MT Pro" panose="02040504050005020304" pitchFamily="18" charset="0"/>
            </a:endParaRPr>
          </a:p>
        </p:txBody>
      </p:sp>
    </p:spTree>
    <p:extLst>
      <p:ext uri="{BB962C8B-B14F-4D97-AF65-F5344CB8AC3E}">
        <p14:creationId xmlns:p14="http://schemas.microsoft.com/office/powerpoint/2010/main" val="374765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5997" y="6488668"/>
            <a:ext cx="5066002" cy="369332"/>
          </a:xfrm>
          <a:prstGeom prst="rect">
            <a:avLst/>
          </a:prstGeom>
        </p:spPr>
        <p:txBody>
          <a:bodyPr wrap="none">
            <a:spAutoFit/>
          </a:bodyPr>
          <a:lstStyle/>
          <a:p>
            <a:r>
              <a:rPr lang="en-IN"/>
              <a:t>https://www.youtube.com/watch?v=nMLUb6E6ZQ0</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 y="857524"/>
            <a:ext cx="12191999" cy="5470438"/>
          </a:xfrm>
          <a:prstGeom prst="rect">
            <a:avLst/>
          </a:prstGeom>
        </p:spPr>
      </p:pic>
      <p:sp>
        <p:nvSpPr>
          <p:cNvPr id="4" name="Rectangle 3">
            <a:extLst>
              <a:ext uri="{FF2B5EF4-FFF2-40B4-BE49-F238E27FC236}">
                <a16:creationId xmlns:a16="http://schemas.microsoft.com/office/drawing/2014/main" id="{AD8EDB88-ABD3-4B91-95A5-08DF80CC88DC}"/>
              </a:ext>
            </a:extLst>
          </p:cNvPr>
          <p:cNvSpPr/>
          <p:nvPr/>
        </p:nvSpPr>
        <p:spPr>
          <a:xfrm>
            <a:off x="440123" y="135670"/>
            <a:ext cx="11540836" cy="1261884"/>
          </a:xfrm>
          <a:prstGeom prst="rect">
            <a:avLst/>
          </a:prstGeom>
        </p:spPr>
        <p:txBody>
          <a:bodyPr wrap="square">
            <a:spAutoFit/>
          </a:bodyPr>
          <a:lstStyle/>
          <a:p>
            <a:pPr>
              <a:spcAft>
                <a:spcPts val="0"/>
              </a:spcAft>
            </a:pPr>
            <a:r>
              <a:rPr lang="en-IN" sz="4400" b="1">
                <a:solidFill>
                  <a:srgbClr val="C00000"/>
                </a:solidFill>
                <a:latin typeface="Times New Roman" panose="02020603050405020304" pitchFamily="18" charset="0"/>
                <a:ea typeface="+mj-ea"/>
                <a:cs typeface="Times New Roman" panose="02020603050405020304" pitchFamily="18" charset="0"/>
              </a:rPr>
              <a:t>Backward Chaining</a:t>
            </a:r>
          </a:p>
          <a:p>
            <a:pPr>
              <a:spcAft>
                <a:spcPts val="0"/>
              </a:spcAft>
            </a:pPr>
            <a:r>
              <a:rPr lang="en-IN" sz="3200" b="1" i="1">
                <a:latin typeface="Amasis MT Pro Black" panose="02040A04050005020304" pitchFamily="18" charset="0"/>
                <a:ea typeface="Times New Roman" panose="02020603050405020304" pitchFamily="18" charset="0"/>
              </a:rPr>
              <a:t> </a:t>
            </a:r>
            <a:endParaRPr lang="en-IN" sz="3200" b="1">
              <a:latin typeface="Amasis MT Pro Black" panose="02040A04050005020304" pitchFamily="18" charset="0"/>
              <a:ea typeface="Times New Roman" panose="02020603050405020304" pitchFamily="18" charset="0"/>
            </a:endParaRPr>
          </a:p>
        </p:txBody>
      </p:sp>
    </p:spTree>
    <p:extLst>
      <p:ext uri="{BB962C8B-B14F-4D97-AF65-F5344CB8AC3E}">
        <p14:creationId xmlns:p14="http://schemas.microsoft.com/office/powerpoint/2010/main" val="3510077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434" b="37532"/>
          <a:stretch/>
        </p:blipFill>
        <p:spPr>
          <a:xfrm>
            <a:off x="0" y="2275896"/>
            <a:ext cx="12207153" cy="4582104"/>
          </a:xfrm>
          <a:prstGeom prst="rect">
            <a:avLst/>
          </a:prstGeom>
        </p:spPr>
      </p:pic>
    </p:spTree>
    <p:extLst>
      <p:ext uri="{BB962C8B-B14F-4D97-AF65-F5344CB8AC3E}">
        <p14:creationId xmlns:p14="http://schemas.microsoft.com/office/powerpoint/2010/main" val="920518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39972"/>
          <a:stretch/>
        </p:blipFill>
        <p:spPr>
          <a:xfrm>
            <a:off x="5962650" y="3043238"/>
            <a:ext cx="6229350" cy="3814762"/>
          </a:xfrm>
          <a:prstGeom prst="rect">
            <a:avLst/>
          </a:prstGeom>
        </p:spPr>
      </p:pic>
    </p:spTree>
    <p:extLst>
      <p:ext uri="{BB962C8B-B14F-4D97-AF65-F5344CB8AC3E}">
        <p14:creationId xmlns:p14="http://schemas.microsoft.com/office/powerpoint/2010/main" val="1037304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B2D6-BC52-5247-AF45-BDBF53AD83FC}"/>
              </a:ext>
            </a:extLst>
          </p:cNvPr>
          <p:cNvSpPr>
            <a:spLocks noGrp="1"/>
          </p:cNvSpPr>
          <p:nvPr>
            <p:ph type="title"/>
          </p:nvPr>
        </p:nvSpPr>
        <p:spPr/>
        <p:txBody>
          <a:bodyPr/>
          <a:lstStyle/>
          <a:p>
            <a:r>
              <a:rPr lang="en-US"/>
              <a:t>Rule-Base in AI</a:t>
            </a:r>
          </a:p>
        </p:txBody>
      </p:sp>
      <p:sp>
        <p:nvSpPr>
          <p:cNvPr id="3" name="Content Placeholder 2">
            <a:extLst>
              <a:ext uri="{FF2B5EF4-FFF2-40B4-BE49-F238E27FC236}">
                <a16:creationId xmlns:a16="http://schemas.microsoft.com/office/drawing/2014/main" id="{3F4DFED7-D4E7-1840-AA44-C1428CFED9D3}"/>
              </a:ext>
            </a:extLst>
          </p:cNvPr>
          <p:cNvSpPr>
            <a:spLocks noGrp="1"/>
          </p:cNvSpPr>
          <p:nvPr>
            <p:ph idx="1"/>
          </p:nvPr>
        </p:nvSpPr>
        <p:spPr/>
        <p:txBody>
          <a:bodyPr/>
          <a:lstStyle/>
          <a:p>
            <a:r>
              <a:rPr lang="en-IN"/>
              <a:t>Rule-based classifiers are just another type of classifier which makes the class decision depending by using various “</a:t>
            </a:r>
            <a:r>
              <a:rPr lang="en-IN" err="1"/>
              <a:t>if..else</a:t>
            </a:r>
            <a:r>
              <a:rPr lang="en-IN"/>
              <a:t>” rules. These rules are easily interpretable and thus these classifiers are generally used to generate descriptive models. The condition used with “if” is called the </a:t>
            </a:r>
            <a:r>
              <a:rPr lang="en-IN" b="1"/>
              <a:t>antecedent</a:t>
            </a:r>
            <a:r>
              <a:rPr lang="en-IN"/>
              <a:t> and the predicted class of each rule is called the </a:t>
            </a:r>
            <a:r>
              <a:rPr lang="en-IN" b="1"/>
              <a:t>consequent</a:t>
            </a:r>
            <a:r>
              <a:rPr lang="en-IN"/>
              <a:t>. </a:t>
            </a:r>
          </a:p>
          <a:p>
            <a:r>
              <a:rPr lang="en-IN"/>
              <a:t>Such approaches hope to build on the success of logical rule-based systems</a:t>
            </a:r>
          </a:p>
          <a:p>
            <a:r>
              <a:rPr lang="en-US"/>
              <a:t>Rule-based Systems </a:t>
            </a:r>
            <a:r>
              <a:rPr lang="en-US">
                <a:sym typeface="Wingdings" pitchFamily="2" charset="2"/>
              </a:rPr>
              <a:t> </a:t>
            </a:r>
            <a:r>
              <a:rPr lang="en-IN"/>
              <a:t>a logical program that uses pre-defined rules to make deductions and choices to perform automated actions.</a:t>
            </a:r>
            <a:endParaRPr lang="en-US"/>
          </a:p>
        </p:txBody>
      </p:sp>
    </p:spTree>
    <p:extLst>
      <p:ext uri="{BB962C8B-B14F-4D97-AF65-F5344CB8AC3E}">
        <p14:creationId xmlns:p14="http://schemas.microsoft.com/office/powerpoint/2010/main" val="2333585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DF0D-9066-3B40-9475-69D8656F6AB5}"/>
              </a:ext>
            </a:extLst>
          </p:cNvPr>
          <p:cNvSpPr>
            <a:spLocks noGrp="1"/>
          </p:cNvSpPr>
          <p:nvPr>
            <p:ph type="title"/>
          </p:nvPr>
        </p:nvSpPr>
        <p:spPr/>
        <p:txBody>
          <a:bodyPr/>
          <a:lstStyle/>
          <a:p>
            <a:r>
              <a:rPr lang="en-US"/>
              <a:t>Rule-Based Systems</a:t>
            </a:r>
          </a:p>
        </p:txBody>
      </p:sp>
      <p:sp>
        <p:nvSpPr>
          <p:cNvPr id="3" name="Content Placeholder 2">
            <a:extLst>
              <a:ext uri="{FF2B5EF4-FFF2-40B4-BE49-F238E27FC236}">
                <a16:creationId xmlns:a16="http://schemas.microsoft.com/office/drawing/2014/main" id="{16064441-7DCA-F241-93D0-BF634509FC8D}"/>
              </a:ext>
            </a:extLst>
          </p:cNvPr>
          <p:cNvSpPr>
            <a:spLocks noGrp="1"/>
          </p:cNvSpPr>
          <p:nvPr>
            <p:ph idx="1"/>
          </p:nvPr>
        </p:nvSpPr>
        <p:spPr>
          <a:xfrm>
            <a:off x="624468" y="1825625"/>
            <a:ext cx="10729332" cy="4351338"/>
          </a:xfrm>
        </p:spPr>
        <p:txBody>
          <a:bodyPr>
            <a:normAutofit fontScale="92500"/>
          </a:bodyPr>
          <a:lstStyle/>
          <a:p>
            <a:r>
              <a:rPr lang="en-IN"/>
              <a:t>A rule-based system is a system that applies human-made rules to store, sort and manipulate data. In doing so, it mimics human intelligence.</a:t>
            </a:r>
          </a:p>
          <a:p>
            <a:r>
              <a:rPr lang="en-IN"/>
              <a:t>To work, rule-based systems require a set of facts or source of data, and a set of rules for manipulating that data. These rules are sometimes referred to as ‘If Statement’ as they tend to follow the line of ‘IF X happens THEN do Y’.</a:t>
            </a:r>
          </a:p>
          <a:p>
            <a:pPr marL="0" indent="0">
              <a:buNone/>
            </a:pPr>
            <a:r>
              <a:rPr lang="en-IN"/>
              <a:t>Its working principle could be summarized as:</a:t>
            </a:r>
          </a:p>
          <a:p>
            <a:pPr lvl="1"/>
            <a:r>
              <a:rPr lang="en-IN"/>
              <a:t>First comes the data or new event</a:t>
            </a:r>
          </a:p>
          <a:p>
            <a:pPr lvl="1"/>
            <a:r>
              <a:rPr lang="en-IN"/>
              <a:t>Then comes the analysis: the part where the system conditionally processes the data against its rules</a:t>
            </a:r>
          </a:p>
          <a:p>
            <a:pPr lvl="1"/>
            <a:r>
              <a:rPr lang="en-IN"/>
              <a:t>Then comes any subsequent automated follow-up actions</a:t>
            </a:r>
          </a:p>
          <a:p>
            <a:endParaRPr lang="en-US"/>
          </a:p>
        </p:txBody>
      </p:sp>
    </p:spTree>
    <p:extLst>
      <p:ext uri="{BB962C8B-B14F-4D97-AF65-F5344CB8AC3E}">
        <p14:creationId xmlns:p14="http://schemas.microsoft.com/office/powerpoint/2010/main" val="332027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DD06-0569-7649-AF94-64E725FE8175}"/>
              </a:ext>
            </a:extLst>
          </p:cNvPr>
          <p:cNvSpPr>
            <a:spLocks noGrp="1"/>
          </p:cNvSpPr>
          <p:nvPr>
            <p:ph type="title"/>
          </p:nvPr>
        </p:nvSpPr>
        <p:spPr/>
        <p:txBody>
          <a:bodyPr/>
          <a:lstStyle/>
          <a:p>
            <a:r>
              <a:rPr lang="en-US"/>
              <a:t>Inference And Rule-Based Systems</a:t>
            </a:r>
          </a:p>
        </p:txBody>
      </p:sp>
      <p:sp>
        <p:nvSpPr>
          <p:cNvPr id="3" name="Content Placeholder 2">
            <a:extLst>
              <a:ext uri="{FF2B5EF4-FFF2-40B4-BE49-F238E27FC236}">
                <a16:creationId xmlns:a16="http://schemas.microsoft.com/office/drawing/2014/main" id="{64467DB3-9709-A946-A46D-47781E78E4CB}"/>
              </a:ext>
            </a:extLst>
          </p:cNvPr>
          <p:cNvSpPr>
            <a:spLocks noGrp="1"/>
          </p:cNvSpPr>
          <p:nvPr>
            <p:ph idx="1"/>
          </p:nvPr>
        </p:nvSpPr>
        <p:spPr/>
        <p:txBody>
          <a:bodyPr/>
          <a:lstStyle/>
          <a:p>
            <a:r>
              <a:rPr lang="en-IN"/>
              <a:t>A rule-based system consists of if-then rules, a bunch of facts, and an interpreter controlling the application of the rules, given the facts</a:t>
            </a:r>
          </a:p>
          <a:p>
            <a:r>
              <a:rPr lang="en-IN"/>
              <a:t>if x is A then y is B’ and the if-part of the rule ‘x is A’ is called the antecedent or premise, while the then-part of the rule ‘y is B’ is called the consequent or conclusion. There are two broad kinds of inference engines used in rule-based systems: forward chaining and backward chaining systems.</a:t>
            </a:r>
          </a:p>
          <a:p>
            <a:r>
              <a:rPr lang="en-IN"/>
              <a:t>Consider the following rules</a:t>
            </a:r>
            <a:endParaRPr lang="en-US"/>
          </a:p>
        </p:txBody>
      </p:sp>
      <p:pic>
        <p:nvPicPr>
          <p:cNvPr id="4" name="Picture 3">
            <a:extLst>
              <a:ext uri="{FF2B5EF4-FFF2-40B4-BE49-F238E27FC236}">
                <a16:creationId xmlns:a16="http://schemas.microsoft.com/office/drawing/2014/main" id="{3802CBD4-B0D6-1C41-BEA8-470C1D1141D4}"/>
              </a:ext>
            </a:extLst>
          </p:cNvPr>
          <p:cNvPicPr>
            <a:picLocks noChangeAspect="1"/>
          </p:cNvPicPr>
          <p:nvPr/>
        </p:nvPicPr>
        <p:blipFill>
          <a:blip r:embed="rId2"/>
          <a:stretch>
            <a:fillRect/>
          </a:stretch>
        </p:blipFill>
        <p:spPr>
          <a:xfrm>
            <a:off x="4027139" y="5246489"/>
            <a:ext cx="2618988" cy="1246386"/>
          </a:xfrm>
          <a:prstGeom prst="rect">
            <a:avLst/>
          </a:prstGeom>
        </p:spPr>
      </p:pic>
    </p:spTree>
    <p:extLst>
      <p:ext uri="{BB962C8B-B14F-4D97-AF65-F5344CB8AC3E}">
        <p14:creationId xmlns:p14="http://schemas.microsoft.com/office/powerpoint/2010/main" val="4133784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A5EA81-D037-1A4B-8379-2CC185E87C1B}"/>
              </a:ext>
            </a:extLst>
          </p:cNvPr>
          <p:cNvSpPr>
            <a:spLocks noGrp="1"/>
          </p:cNvSpPr>
          <p:nvPr>
            <p:ph idx="1"/>
          </p:nvPr>
        </p:nvSpPr>
        <p:spPr>
          <a:xfrm>
            <a:off x="414453" y="1376414"/>
            <a:ext cx="11465681" cy="5370074"/>
          </a:xfrm>
        </p:spPr>
        <p:txBody>
          <a:bodyPr>
            <a:normAutofit/>
          </a:bodyPr>
          <a:lstStyle/>
          <a:p>
            <a:pPr>
              <a:buFont typeface="Wingdings" pitchFamily="2" charset="2"/>
              <a:buChar char="v"/>
            </a:pPr>
            <a:r>
              <a:rPr lang="en-IN"/>
              <a:t>Prove that D is true, given A and B are true</a:t>
            </a:r>
          </a:p>
          <a:p>
            <a:pPr marL="0" indent="0">
              <a:buNone/>
            </a:pPr>
            <a:endParaRPr lang="en-IN"/>
          </a:p>
          <a:p>
            <a:pPr algn="just"/>
            <a:r>
              <a:rPr lang="en-IN"/>
              <a:t> According to forward chaining, start with Rule 1 and go on downward till a rule that fires is found. Rule 3 is the only one that fires in the first iteration.</a:t>
            </a:r>
          </a:p>
          <a:p>
            <a:pPr algn="just"/>
            <a:r>
              <a:rPr lang="en-IN"/>
              <a:t> After the first iteration, it can be concluded that A, B, and X are true. </a:t>
            </a:r>
          </a:p>
          <a:p>
            <a:pPr algn="just"/>
            <a:r>
              <a:rPr lang="en-IN"/>
              <a:t>The second iteration uses this valuable information. </a:t>
            </a:r>
          </a:p>
          <a:p>
            <a:pPr algn="just"/>
            <a:r>
              <a:rPr lang="en-IN"/>
              <a:t>After the second iteration, Rule 2 fires adding Z is true, which in turn helps Rule 4 to fire, proving that D is true</a:t>
            </a:r>
          </a:p>
        </p:txBody>
      </p:sp>
      <p:sp>
        <p:nvSpPr>
          <p:cNvPr id="4" name="Title 1">
            <a:extLst>
              <a:ext uri="{FF2B5EF4-FFF2-40B4-BE49-F238E27FC236}">
                <a16:creationId xmlns:a16="http://schemas.microsoft.com/office/drawing/2014/main" id="{32B53341-C52C-0444-86F9-2598A861255E}"/>
              </a:ext>
            </a:extLst>
          </p:cNvPr>
          <p:cNvSpPr>
            <a:spLocks noGrp="1"/>
          </p:cNvSpPr>
          <p:nvPr>
            <p:ph type="title"/>
          </p:nvPr>
        </p:nvSpPr>
        <p:spPr>
          <a:xfrm>
            <a:off x="875898" y="365125"/>
            <a:ext cx="10477901" cy="1325563"/>
          </a:xfrm>
        </p:spPr>
        <p:txBody>
          <a:bodyPr/>
          <a:lstStyle/>
          <a:p>
            <a:r>
              <a:rPr lang="en-US"/>
              <a:t>Inference And Rule-Based Systems</a:t>
            </a:r>
          </a:p>
        </p:txBody>
      </p:sp>
      <p:pic>
        <p:nvPicPr>
          <p:cNvPr id="5" name="Picture 4">
            <a:extLst>
              <a:ext uri="{FF2B5EF4-FFF2-40B4-BE49-F238E27FC236}">
                <a16:creationId xmlns:a16="http://schemas.microsoft.com/office/drawing/2014/main" id="{0A721FED-6264-7C45-B650-DDC17ECF264C}"/>
              </a:ext>
            </a:extLst>
          </p:cNvPr>
          <p:cNvPicPr>
            <a:picLocks noChangeAspect="1"/>
          </p:cNvPicPr>
          <p:nvPr/>
        </p:nvPicPr>
        <p:blipFill>
          <a:blip r:embed="rId2"/>
          <a:stretch>
            <a:fillRect/>
          </a:stretch>
        </p:blipFill>
        <p:spPr>
          <a:xfrm>
            <a:off x="6096000" y="5045178"/>
            <a:ext cx="2618988" cy="1246386"/>
          </a:xfrm>
          <a:prstGeom prst="rect">
            <a:avLst/>
          </a:prstGeom>
        </p:spPr>
      </p:pic>
    </p:spTree>
    <p:extLst>
      <p:ext uri="{BB962C8B-B14F-4D97-AF65-F5344CB8AC3E}">
        <p14:creationId xmlns:p14="http://schemas.microsoft.com/office/powerpoint/2010/main" val="24064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747E-D001-46BC-979A-D68B3C296E05}"/>
              </a:ext>
            </a:extLst>
          </p:cNvPr>
          <p:cNvSpPr>
            <a:spLocks noGrp="1"/>
          </p:cNvSpPr>
          <p:nvPr>
            <p:ph type="title"/>
          </p:nvPr>
        </p:nvSpPr>
        <p:spPr/>
        <p:txBody>
          <a:bodyPr/>
          <a:lstStyle/>
          <a:p>
            <a:r>
              <a:rPr lang="en-US"/>
              <a:t>Inference And Rule-Based Systems</a:t>
            </a:r>
            <a:endParaRPr lang="en-IN"/>
          </a:p>
        </p:txBody>
      </p:sp>
      <p:sp>
        <p:nvSpPr>
          <p:cNvPr id="3" name="Content Placeholder 2">
            <a:extLst>
              <a:ext uri="{FF2B5EF4-FFF2-40B4-BE49-F238E27FC236}">
                <a16:creationId xmlns:a16="http://schemas.microsoft.com/office/drawing/2014/main" id="{EF447BBA-069D-41F2-8111-89B23CA28077}"/>
              </a:ext>
            </a:extLst>
          </p:cNvPr>
          <p:cNvSpPr>
            <a:spLocks noGrp="1"/>
          </p:cNvSpPr>
          <p:nvPr>
            <p:ph idx="1"/>
          </p:nvPr>
        </p:nvSpPr>
        <p:spPr/>
        <p:txBody>
          <a:bodyPr>
            <a:normAutofit fontScale="92500" lnSpcReduction="10000"/>
          </a:bodyPr>
          <a:lstStyle/>
          <a:p>
            <a:r>
              <a:rPr lang="en-IN"/>
              <a:t>In the backward chaining method, processing starts with the desired goal, and then attempts to find evidence for proving the goal.</a:t>
            </a:r>
          </a:p>
          <a:p>
            <a:r>
              <a:rPr lang="en-IN"/>
              <a:t>Returning to the same example, the task to prove that D is true would be initiated by first finding a rule that proves D.</a:t>
            </a:r>
          </a:p>
          <a:p>
            <a:r>
              <a:rPr lang="en-IN"/>
              <a:t> Rule 4 does so, which also provides a subgoal to prove that Z is true.</a:t>
            </a:r>
          </a:p>
          <a:p>
            <a:r>
              <a:rPr lang="en-IN"/>
              <a:t>Now Rule 2 comes into play, and as it is already known that A is true, the new subgoal is to show that X is true.</a:t>
            </a:r>
          </a:p>
          <a:p>
            <a:r>
              <a:rPr lang="en-IN"/>
              <a:t> Rule 3 provides the next subgoal of proving that B is true. </a:t>
            </a:r>
          </a:p>
          <a:p>
            <a:r>
              <a:rPr lang="en-IN"/>
              <a:t>But that B is true is one of the given assertions. </a:t>
            </a:r>
          </a:p>
          <a:p>
            <a:r>
              <a:rPr lang="en-IN"/>
              <a:t>Therefore, it could be concluded that X is true, which implies that Z is true, which in turn also implies that D is true</a:t>
            </a:r>
            <a:endParaRPr lang="en-US"/>
          </a:p>
          <a:p>
            <a:endParaRPr lang="en-IN"/>
          </a:p>
        </p:txBody>
      </p:sp>
      <p:pic>
        <p:nvPicPr>
          <p:cNvPr id="4" name="Picture 3">
            <a:extLst>
              <a:ext uri="{FF2B5EF4-FFF2-40B4-BE49-F238E27FC236}">
                <a16:creationId xmlns:a16="http://schemas.microsoft.com/office/drawing/2014/main" id="{6D849ADC-F703-428D-8D49-8438C7E3857D}"/>
              </a:ext>
            </a:extLst>
          </p:cNvPr>
          <p:cNvPicPr>
            <a:picLocks noChangeAspect="1"/>
          </p:cNvPicPr>
          <p:nvPr/>
        </p:nvPicPr>
        <p:blipFill>
          <a:blip r:embed="rId2"/>
          <a:stretch>
            <a:fillRect/>
          </a:stretch>
        </p:blipFill>
        <p:spPr>
          <a:xfrm>
            <a:off x="9030141" y="511771"/>
            <a:ext cx="2618988" cy="1246386"/>
          </a:xfrm>
          <a:prstGeom prst="rect">
            <a:avLst/>
          </a:prstGeom>
        </p:spPr>
      </p:pic>
    </p:spTree>
    <p:extLst>
      <p:ext uri="{BB962C8B-B14F-4D97-AF65-F5344CB8AC3E}">
        <p14:creationId xmlns:p14="http://schemas.microsoft.com/office/powerpoint/2010/main" val="231487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7695" y="301109"/>
            <a:ext cx="9845900" cy="769441"/>
          </a:xfrm>
          <a:prstGeom prst="rect">
            <a:avLst/>
          </a:prstGeom>
        </p:spPr>
        <p:txBody>
          <a:bodyPr wrap="none">
            <a:spAutoFit/>
          </a:bodyPr>
          <a:lstStyle/>
          <a:p>
            <a:r>
              <a:rPr lang="en-IN" sz="4400" b="1">
                <a:solidFill>
                  <a:srgbClr val="C00000"/>
                </a:solidFill>
                <a:latin typeface="Times New Roman" panose="02020603050405020304" pitchFamily="18" charset="0"/>
                <a:ea typeface="+mj-ea"/>
                <a:cs typeface="Times New Roman" panose="02020603050405020304" pitchFamily="18" charset="0"/>
              </a:rPr>
              <a:t>Techniques of knowledge representation</a:t>
            </a:r>
          </a:p>
        </p:txBody>
      </p:sp>
      <p:pic>
        <p:nvPicPr>
          <p:cNvPr id="3" name="Picture 2"/>
          <p:cNvPicPr>
            <a:picLocks noChangeAspect="1"/>
          </p:cNvPicPr>
          <p:nvPr/>
        </p:nvPicPr>
        <p:blipFill>
          <a:blip r:embed="rId2"/>
          <a:stretch>
            <a:fillRect/>
          </a:stretch>
        </p:blipFill>
        <p:spPr>
          <a:xfrm>
            <a:off x="2028824" y="1504950"/>
            <a:ext cx="7253288" cy="4798962"/>
          </a:xfrm>
          <a:prstGeom prst="rect">
            <a:avLst/>
          </a:prstGeom>
        </p:spPr>
      </p:pic>
    </p:spTree>
    <p:extLst>
      <p:ext uri="{BB962C8B-B14F-4D97-AF65-F5344CB8AC3E}">
        <p14:creationId xmlns:p14="http://schemas.microsoft.com/office/powerpoint/2010/main" val="45370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ule-based AI Vs Machine Learning for Enterprises">
            <a:extLst>
              <a:ext uri="{FF2B5EF4-FFF2-40B4-BE49-F238E27FC236}">
                <a16:creationId xmlns:a16="http://schemas.microsoft.com/office/drawing/2014/main" id="{64971CF4-4A7D-3A47-A30E-95E8C2B73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844" y="164384"/>
            <a:ext cx="8985250" cy="652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267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7FDC5-5563-4241-9949-7991CCE2CC09}"/>
              </a:ext>
            </a:extLst>
          </p:cNvPr>
          <p:cNvSpPr>
            <a:spLocks noGrp="1"/>
          </p:cNvSpPr>
          <p:nvPr>
            <p:ph type="title"/>
          </p:nvPr>
        </p:nvSpPr>
        <p:spPr/>
        <p:txBody>
          <a:bodyPr/>
          <a:lstStyle/>
          <a:p>
            <a:r>
              <a:rPr lang="en-US"/>
              <a:t>Properties of Rule-base Classifier</a:t>
            </a:r>
          </a:p>
        </p:txBody>
      </p:sp>
      <p:sp>
        <p:nvSpPr>
          <p:cNvPr id="3" name="Content Placeholder 2">
            <a:extLst>
              <a:ext uri="{FF2B5EF4-FFF2-40B4-BE49-F238E27FC236}">
                <a16:creationId xmlns:a16="http://schemas.microsoft.com/office/drawing/2014/main" id="{E21C884B-167C-534F-BCB1-75BD458286B1}"/>
              </a:ext>
            </a:extLst>
          </p:cNvPr>
          <p:cNvSpPr>
            <a:spLocks noGrp="1"/>
          </p:cNvSpPr>
          <p:nvPr>
            <p:ph idx="1"/>
          </p:nvPr>
        </p:nvSpPr>
        <p:spPr/>
        <p:txBody>
          <a:bodyPr>
            <a:normAutofit/>
          </a:bodyPr>
          <a:lstStyle/>
          <a:p>
            <a:pPr fontAlgn="base"/>
            <a:r>
              <a:rPr lang="en-IN" b="1"/>
              <a:t>Coverage: </a:t>
            </a:r>
            <a:r>
              <a:rPr lang="en-IN"/>
              <a:t>The percentage of records which satisfy the antecedent conditions of a particular rule.</a:t>
            </a:r>
          </a:p>
          <a:p>
            <a:pPr fontAlgn="base"/>
            <a:r>
              <a:rPr lang="en-IN"/>
              <a:t>The rules generated by the rule-based classifiers are generally not mutually exclusive, i.e. many rules can cover the same record.</a:t>
            </a:r>
          </a:p>
          <a:p>
            <a:pPr fontAlgn="base"/>
            <a:r>
              <a:rPr lang="en-IN"/>
              <a:t>The rules generated by the rule-based classifiers may not be exhaustive, i.e. there may be some records which are not covered by any of the rules.</a:t>
            </a:r>
          </a:p>
          <a:p>
            <a:pPr fontAlgn="base"/>
            <a:r>
              <a:rPr lang="en-IN"/>
              <a:t>The decision boundaries created by them is linear, but these can be much more complex than the decision tree because the many rules are triggered for the same record.</a:t>
            </a:r>
          </a:p>
          <a:p>
            <a:pPr marL="0" indent="0">
              <a:buNone/>
            </a:pPr>
            <a:endParaRPr lang="en-US"/>
          </a:p>
        </p:txBody>
      </p:sp>
    </p:spTree>
    <p:extLst>
      <p:ext uri="{BB962C8B-B14F-4D97-AF65-F5344CB8AC3E}">
        <p14:creationId xmlns:p14="http://schemas.microsoft.com/office/powerpoint/2010/main" val="621631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00A0AF-F939-B544-ABBF-11C97DFE17F8}"/>
              </a:ext>
            </a:extLst>
          </p:cNvPr>
          <p:cNvPicPr>
            <a:picLocks noChangeAspect="1"/>
          </p:cNvPicPr>
          <p:nvPr/>
        </p:nvPicPr>
        <p:blipFill>
          <a:blip r:embed="rId2"/>
          <a:stretch>
            <a:fillRect/>
          </a:stretch>
        </p:blipFill>
        <p:spPr>
          <a:xfrm>
            <a:off x="1756967" y="769124"/>
            <a:ext cx="5537944" cy="5319751"/>
          </a:xfrm>
          <a:prstGeom prst="rect">
            <a:avLst/>
          </a:prstGeom>
        </p:spPr>
      </p:pic>
      <p:pic>
        <p:nvPicPr>
          <p:cNvPr id="5" name="Picture 4">
            <a:extLst>
              <a:ext uri="{FF2B5EF4-FFF2-40B4-BE49-F238E27FC236}">
                <a16:creationId xmlns:a16="http://schemas.microsoft.com/office/drawing/2014/main" id="{8253CCB2-E330-3940-9726-1A2687B0F92E}"/>
              </a:ext>
            </a:extLst>
          </p:cNvPr>
          <p:cNvPicPr>
            <a:picLocks noChangeAspect="1"/>
          </p:cNvPicPr>
          <p:nvPr/>
        </p:nvPicPr>
        <p:blipFill>
          <a:blip r:embed="rId3"/>
          <a:stretch>
            <a:fillRect/>
          </a:stretch>
        </p:blipFill>
        <p:spPr>
          <a:xfrm>
            <a:off x="7294911" y="769124"/>
            <a:ext cx="2184555" cy="5441795"/>
          </a:xfrm>
          <a:prstGeom prst="rect">
            <a:avLst/>
          </a:prstGeom>
        </p:spPr>
      </p:pic>
      <p:pic>
        <p:nvPicPr>
          <p:cNvPr id="6" name="Picture 5">
            <a:extLst>
              <a:ext uri="{FF2B5EF4-FFF2-40B4-BE49-F238E27FC236}">
                <a16:creationId xmlns:a16="http://schemas.microsoft.com/office/drawing/2014/main" id="{BEB2FE41-1E40-F44B-8AC0-E916EBA74ED8}"/>
              </a:ext>
            </a:extLst>
          </p:cNvPr>
          <p:cNvPicPr>
            <a:picLocks noChangeAspect="1"/>
          </p:cNvPicPr>
          <p:nvPr/>
        </p:nvPicPr>
        <p:blipFill>
          <a:blip r:embed="rId4"/>
          <a:stretch>
            <a:fillRect/>
          </a:stretch>
        </p:blipFill>
        <p:spPr>
          <a:xfrm>
            <a:off x="1756967" y="6088875"/>
            <a:ext cx="6639901" cy="596153"/>
          </a:xfrm>
          <a:prstGeom prst="rect">
            <a:avLst/>
          </a:prstGeom>
        </p:spPr>
      </p:pic>
      <p:pic>
        <p:nvPicPr>
          <p:cNvPr id="7" name="Picture 6">
            <a:extLst>
              <a:ext uri="{FF2B5EF4-FFF2-40B4-BE49-F238E27FC236}">
                <a16:creationId xmlns:a16="http://schemas.microsoft.com/office/drawing/2014/main" id="{9FC4CA81-351F-954A-82D3-DB09F41358C6}"/>
              </a:ext>
            </a:extLst>
          </p:cNvPr>
          <p:cNvPicPr>
            <a:picLocks noChangeAspect="1"/>
          </p:cNvPicPr>
          <p:nvPr/>
        </p:nvPicPr>
        <p:blipFill>
          <a:blip r:embed="rId5"/>
          <a:stretch>
            <a:fillRect/>
          </a:stretch>
        </p:blipFill>
        <p:spPr>
          <a:xfrm>
            <a:off x="8396868" y="6088875"/>
            <a:ext cx="1027151" cy="558451"/>
          </a:xfrm>
          <a:prstGeom prst="rect">
            <a:avLst/>
          </a:prstGeom>
        </p:spPr>
      </p:pic>
      <p:sp>
        <p:nvSpPr>
          <p:cNvPr id="8" name="TextBox 7">
            <a:extLst>
              <a:ext uri="{FF2B5EF4-FFF2-40B4-BE49-F238E27FC236}">
                <a16:creationId xmlns:a16="http://schemas.microsoft.com/office/drawing/2014/main" id="{AAE1AD80-042B-A840-B29E-D72DBCA72A31}"/>
              </a:ext>
            </a:extLst>
          </p:cNvPr>
          <p:cNvSpPr txBox="1"/>
          <p:nvPr/>
        </p:nvSpPr>
        <p:spPr>
          <a:xfrm>
            <a:off x="3479180" y="210674"/>
            <a:ext cx="5402441" cy="369332"/>
          </a:xfrm>
          <a:prstGeom prst="rect">
            <a:avLst/>
          </a:prstGeom>
          <a:noFill/>
        </p:spPr>
        <p:txBody>
          <a:bodyPr wrap="none" rtlCol="0">
            <a:spAutoFit/>
          </a:bodyPr>
          <a:lstStyle/>
          <a:p>
            <a:r>
              <a:rPr lang="en-US"/>
              <a:t>Rule-base to </a:t>
            </a:r>
            <a:r>
              <a:rPr lang="en-IN"/>
              <a:t>classify mushrooms as edible or poisonous</a:t>
            </a:r>
            <a:endParaRPr lang="en-US"/>
          </a:p>
        </p:txBody>
      </p:sp>
    </p:spTree>
    <p:extLst>
      <p:ext uri="{BB962C8B-B14F-4D97-AF65-F5344CB8AC3E}">
        <p14:creationId xmlns:p14="http://schemas.microsoft.com/office/powerpoint/2010/main" val="2379511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81492F-DBB0-1F41-B794-3EA581F74D40}"/>
              </a:ext>
            </a:extLst>
          </p:cNvPr>
          <p:cNvSpPr>
            <a:spLocks noGrp="1"/>
          </p:cNvSpPr>
          <p:nvPr>
            <p:ph idx="1"/>
          </p:nvPr>
        </p:nvSpPr>
        <p:spPr>
          <a:xfrm>
            <a:off x="838200" y="1253331"/>
            <a:ext cx="10515600" cy="4351338"/>
          </a:xfrm>
        </p:spPr>
        <p:txBody>
          <a:bodyPr>
            <a:normAutofit fontScale="85000" lnSpcReduction="20000"/>
          </a:bodyPr>
          <a:lstStyle/>
          <a:p>
            <a:r>
              <a:rPr lang="en-IN"/>
              <a:t>Rules are not mutually exclusive </a:t>
            </a:r>
            <a:r>
              <a:rPr lang="en-IN">
                <a:sym typeface="Wingdings" pitchFamily="2" charset="2"/>
              </a:rPr>
              <a:t> </a:t>
            </a:r>
            <a:r>
              <a:rPr lang="en-IN"/>
              <a:t>how would the class be decided in case different rules with different consequent cover the record?</a:t>
            </a:r>
          </a:p>
          <a:p>
            <a:endParaRPr lang="en-IN"/>
          </a:p>
          <a:p>
            <a:pPr lvl="1" fontAlgn="base"/>
            <a:r>
              <a:rPr lang="en-IN"/>
              <a:t>Rules can be </a:t>
            </a:r>
            <a:r>
              <a:rPr lang="en-IN" b="1"/>
              <a:t>ordered</a:t>
            </a:r>
            <a:r>
              <a:rPr lang="en-IN"/>
              <a:t>, i.e. the class corresponding to the highest priority rule triggered is taken as the final class.</a:t>
            </a:r>
          </a:p>
          <a:p>
            <a:pPr lvl="1" fontAlgn="base"/>
            <a:r>
              <a:rPr lang="en-IN"/>
              <a:t>we can assign </a:t>
            </a:r>
            <a:r>
              <a:rPr lang="en-IN" b="1"/>
              <a:t>votes</a:t>
            </a:r>
            <a:r>
              <a:rPr lang="en-IN"/>
              <a:t> for each class depending on some their weights, i.e. the rules remain unordered.</a:t>
            </a:r>
          </a:p>
          <a:p>
            <a:pPr lvl="1" fontAlgn="base"/>
            <a:endParaRPr lang="en-IN"/>
          </a:p>
          <a:p>
            <a:pPr lvl="1" fontAlgn="base"/>
            <a:endParaRPr lang="en-IN"/>
          </a:p>
          <a:p>
            <a:pPr fontAlgn="base"/>
            <a:r>
              <a:rPr lang="en-IN">
                <a:latin typeface="LISONG PRO" panose="02020300000000000000" pitchFamily="18" charset="-120"/>
                <a:ea typeface="LISONG PRO" panose="02020300000000000000" pitchFamily="18" charset="-120"/>
              </a:rPr>
              <a:t>Odour = pungent and habitat = urban -&gt; Class = poisonous Bruises = yes -&gt; Class = edible : </a:t>
            </a:r>
          </a:p>
          <a:p>
            <a:pPr fontAlgn="base"/>
            <a:endParaRPr lang="en-IN">
              <a:latin typeface="LISONG PRO" panose="02020300000000000000" pitchFamily="18" charset="-120"/>
              <a:ea typeface="LISONG PRO" panose="02020300000000000000" pitchFamily="18" charset="-120"/>
            </a:endParaRPr>
          </a:p>
          <a:p>
            <a:pPr fontAlgn="base"/>
            <a:r>
              <a:rPr lang="en-IN">
                <a:latin typeface="LISONG PRO" panose="02020300000000000000" pitchFamily="18" charset="-120"/>
                <a:ea typeface="LISONG PRO" panose="02020300000000000000" pitchFamily="18" charset="-120"/>
              </a:rPr>
              <a:t>This rules covers both negative and positive records. The given rules are not mutually exclusive.</a:t>
            </a:r>
          </a:p>
          <a:p>
            <a:endParaRPr lang="en-US"/>
          </a:p>
        </p:txBody>
      </p:sp>
      <p:sp>
        <p:nvSpPr>
          <p:cNvPr id="4" name="Title 1">
            <a:extLst>
              <a:ext uri="{FF2B5EF4-FFF2-40B4-BE49-F238E27FC236}">
                <a16:creationId xmlns:a16="http://schemas.microsoft.com/office/drawing/2014/main" id="{9800E428-2C55-0740-96BD-79F00F1804B0}"/>
              </a:ext>
            </a:extLst>
          </p:cNvPr>
          <p:cNvSpPr>
            <a:spLocks noGrp="1"/>
          </p:cNvSpPr>
          <p:nvPr>
            <p:ph type="title"/>
          </p:nvPr>
        </p:nvSpPr>
        <p:spPr>
          <a:xfrm>
            <a:off x="838200" y="18255"/>
            <a:ext cx="10515600" cy="1325563"/>
          </a:xfrm>
        </p:spPr>
        <p:txBody>
          <a:bodyPr/>
          <a:lstStyle/>
          <a:p>
            <a:r>
              <a:rPr lang="en-US"/>
              <a:t>Properties of Rule-base Classifier</a:t>
            </a:r>
          </a:p>
        </p:txBody>
      </p:sp>
    </p:spTree>
    <p:extLst>
      <p:ext uri="{BB962C8B-B14F-4D97-AF65-F5344CB8AC3E}">
        <p14:creationId xmlns:p14="http://schemas.microsoft.com/office/powerpoint/2010/main" val="430827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C00000"/>
                </a:solidFill>
              </a:rPr>
              <a:t>Fuzzy Logic</a:t>
            </a:r>
            <a:endParaRPr lang="en-IN" b="1">
              <a:solidFill>
                <a:srgbClr val="C00000"/>
              </a:solidFill>
            </a:endParaRPr>
          </a:p>
        </p:txBody>
      </p:sp>
      <p:sp>
        <p:nvSpPr>
          <p:cNvPr id="3" name="Content Placeholder 2"/>
          <p:cNvSpPr>
            <a:spLocks noGrp="1"/>
          </p:cNvSpPr>
          <p:nvPr>
            <p:ph idx="1"/>
          </p:nvPr>
        </p:nvSpPr>
        <p:spPr>
          <a:xfrm>
            <a:off x="859367" y="1825625"/>
            <a:ext cx="10515600" cy="4351338"/>
          </a:xfrm>
        </p:spPr>
        <p:txBody>
          <a:bodyPr/>
          <a:lstStyle/>
          <a:p>
            <a:endParaRPr lang="en-IN"/>
          </a:p>
        </p:txBody>
      </p:sp>
    </p:spTree>
    <p:extLst>
      <p:ext uri="{BB962C8B-B14F-4D97-AF65-F5344CB8AC3E}">
        <p14:creationId xmlns:p14="http://schemas.microsoft.com/office/powerpoint/2010/main" val="2090931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C00000"/>
                </a:solidFill>
              </a:rPr>
              <a:t>Fuzzy Logic</a:t>
            </a:r>
            <a:endParaRPr lang="en-IN" b="1">
              <a:solidFill>
                <a:srgbClr val="C00000"/>
              </a:solidFill>
            </a:endParaRPr>
          </a:p>
        </p:txBody>
      </p:sp>
      <p:pic>
        <p:nvPicPr>
          <p:cNvPr id="4" name="Content Placeholder 3"/>
          <p:cNvPicPr>
            <a:picLocks noGrp="1" noChangeAspect="1"/>
          </p:cNvPicPr>
          <p:nvPr>
            <p:ph idx="1"/>
          </p:nvPr>
        </p:nvPicPr>
        <p:blipFill>
          <a:blip r:embed="rId2"/>
          <a:stretch>
            <a:fillRect/>
          </a:stretch>
        </p:blipFill>
        <p:spPr>
          <a:xfrm>
            <a:off x="1143001" y="1811041"/>
            <a:ext cx="8501062" cy="4752478"/>
          </a:xfrm>
          <a:prstGeom prst="rect">
            <a:avLst/>
          </a:prstGeom>
        </p:spPr>
      </p:pic>
    </p:spTree>
    <p:extLst>
      <p:ext uri="{BB962C8B-B14F-4D97-AF65-F5344CB8AC3E}">
        <p14:creationId xmlns:p14="http://schemas.microsoft.com/office/powerpoint/2010/main" val="1458442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C1D0-A66C-8E4B-9873-4643D83A030A}"/>
              </a:ext>
            </a:extLst>
          </p:cNvPr>
          <p:cNvSpPr>
            <a:spLocks noGrp="1"/>
          </p:cNvSpPr>
          <p:nvPr>
            <p:ph type="title"/>
          </p:nvPr>
        </p:nvSpPr>
        <p:spPr/>
        <p:txBody>
          <a:bodyPr/>
          <a:lstStyle/>
          <a:p>
            <a:r>
              <a:rPr lang="en-US"/>
              <a:t>Fuzzy Logic</a:t>
            </a:r>
          </a:p>
        </p:txBody>
      </p:sp>
      <p:sp>
        <p:nvSpPr>
          <p:cNvPr id="3" name="Content Placeholder 2">
            <a:extLst>
              <a:ext uri="{FF2B5EF4-FFF2-40B4-BE49-F238E27FC236}">
                <a16:creationId xmlns:a16="http://schemas.microsoft.com/office/drawing/2014/main" id="{065D1CAE-808C-634C-B81E-826E722C5245}"/>
              </a:ext>
            </a:extLst>
          </p:cNvPr>
          <p:cNvSpPr>
            <a:spLocks noGrp="1"/>
          </p:cNvSpPr>
          <p:nvPr>
            <p:ph idx="1"/>
          </p:nvPr>
        </p:nvSpPr>
        <p:spPr>
          <a:xfrm>
            <a:off x="347547" y="1825625"/>
            <a:ext cx="7314162" cy="4351338"/>
          </a:xfrm>
        </p:spPr>
        <p:txBody>
          <a:bodyPr>
            <a:normAutofit fontScale="92500" lnSpcReduction="20000"/>
          </a:bodyPr>
          <a:lstStyle/>
          <a:p>
            <a:pPr algn="just"/>
            <a:r>
              <a:rPr lang="en-IN"/>
              <a:t>The term </a:t>
            </a:r>
            <a:r>
              <a:rPr lang="en-IN" b="1"/>
              <a:t>fuzzy</a:t>
            </a:r>
            <a:r>
              <a:rPr lang="en-IN"/>
              <a:t> refers to things that are not clear or are vague. In the real world many times we encounter a situation when we can’t determine whether the state is true or false, their fuzzy logic provides very valuable flexibility for reasoning. In this way, we can consider the inaccuracies and uncertainties of any situation. </a:t>
            </a:r>
          </a:p>
          <a:p>
            <a:pPr algn="just"/>
            <a:r>
              <a:rPr lang="en-IN"/>
              <a:t>In the </a:t>
            </a:r>
            <a:r>
              <a:rPr lang="en-IN" err="1"/>
              <a:t>boolean</a:t>
            </a:r>
            <a:r>
              <a:rPr lang="en-IN"/>
              <a:t> system truth value, 1.0 represents the absolute truth value and 0.0 represents the absolute false value. But in the fuzzy system, there is no logic for the absolute truth and absolute false value. But in fuzzy logic, there is an intermediate value too present which is partially true and partially false. </a:t>
            </a:r>
            <a:endParaRPr lang="en-US"/>
          </a:p>
        </p:txBody>
      </p:sp>
      <p:pic>
        <p:nvPicPr>
          <p:cNvPr id="1026" name="Picture 2">
            <a:extLst>
              <a:ext uri="{FF2B5EF4-FFF2-40B4-BE49-F238E27FC236}">
                <a16:creationId xmlns:a16="http://schemas.microsoft.com/office/drawing/2014/main" id="{FAF3892A-5034-A140-A214-44C134FF6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030" y="2053984"/>
            <a:ext cx="415397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229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047875" y="2296319"/>
            <a:ext cx="8096250" cy="3409950"/>
          </a:xfrm>
          <a:prstGeom prst="rect">
            <a:avLst/>
          </a:prstGeom>
        </p:spPr>
      </p:pic>
    </p:spTree>
    <p:extLst>
      <p:ext uri="{BB962C8B-B14F-4D97-AF65-F5344CB8AC3E}">
        <p14:creationId xmlns:p14="http://schemas.microsoft.com/office/powerpoint/2010/main" val="520594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E0CC-B486-F14B-B7B8-96FC6ADC0CA9}"/>
              </a:ext>
            </a:extLst>
          </p:cNvPr>
          <p:cNvSpPr>
            <a:spLocks noGrp="1"/>
          </p:cNvSpPr>
          <p:nvPr>
            <p:ph type="title"/>
          </p:nvPr>
        </p:nvSpPr>
        <p:spPr>
          <a:xfrm>
            <a:off x="838200" y="0"/>
            <a:ext cx="10515600" cy="1029903"/>
          </a:xfrm>
        </p:spPr>
        <p:txBody>
          <a:bodyPr/>
          <a:lstStyle/>
          <a:p>
            <a:r>
              <a:rPr lang="en-US"/>
              <a:t>Fuzzy Logic</a:t>
            </a:r>
          </a:p>
        </p:txBody>
      </p:sp>
      <p:sp>
        <p:nvSpPr>
          <p:cNvPr id="3" name="Content Placeholder 2">
            <a:extLst>
              <a:ext uri="{FF2B5EF4-FFF2-40B4-BE49-F238E27FC236}">
                <a16:creationId xmlns:a16="http://schemas.microsoft.com/office/drawing/2014/main" id="{2DB4CB63-5E97-8744-A73D-32F616317CF9}"/>
              </a:ext>
            </a:extLst>
          </p:cNvPr>
          <p:cNvSpPr>
            <a:spLocks noGrp="1"/>
          </p:cNvSpPr>
          <p:nvPr>
            <p:ph idx="1"/>
          </p:nvPr>
        </p:nvSpPr>
        <p:spPr>
          <a:xfrm>
            <a:off x="570571" y="1325563"/>
            <a:ext cx="6761181" cy="5132989"/>
          </a:xfrm>
        </p:spPr>
        <p:txBody>
          <a:bodyPr>
            <a:normAutofit fontScale="70000" lnSpcReduction="20000"/>
          </a:bodyPr>
          <a:lstStyle/>
          <a:p>
            <a:pPr algn="just" fontAlgn="base"/>
            <a:r>
              <a:rPr lang="en-IN"/>
              <a:t>Its Architecture contains four parts :</a:t>
            </a:r>
          </a:p>
          <a:p>
            <a:pPr algn="just" fontAlgn="base"/>
            <a:r>
              <a:rPr lang="en-IN"/>
              <a:t>RULE BASE: It contains the set of rules and the IF-THEN conditions provided by the experts to govern the decision-making system, on the basis of linguistic information. Recent developments in fuzzy theory offer several effective methods for the design and tuning of fuzzy controllers. Most of these developments reduce the number of fuzzy rules.</a:t>
            </a:r>
          </a:p>
          <a:p>
            <a:pPr algn="just" fontAlgn="base"/>
            <a:r>
              <a:rPr lang="en-IN"/>
              <a:t>FUZZIFICATION: It is used to convert inputs i.e. crisp numbers into fuzzy sets. Crisp inputs are basically the exact inputs measured by sensors and passed into the control system for processing, such as temperature, pressure, rpm’s, etc.</a:t>
            </a:r>
          </a:p>
          <a:p>
            <a:pPr algn="just" fontAlgn="base"/>
            <a:r>
              <a:rPr lang="en-IN"/>
              <a:t>INFERENCE ENGINE: It determines the matching degree of the current fuzzy input with respect to each rule and decides which rules are to be fired according to the input field. Next, the fired rules are combined to form the control actions.</a:t>
            </a:r>
          </a:p>
          <a:p>
            <a:pPr algn="just" fontAlgn="base"/>
            <a:r>
              <a:rPr lang="en-IN"/>
              <a:t>DEFUZZIFICATION: It is used to convert the fuzzy sets obtained by the inference engine into a crisp value. There are several defuzzification methods available and the best-suited one is used with a specific expert system to reduce the error.</a:t>
            </a:r>
          </a:p>
        </p:txBody>
      </p:sp>
      <p:pic>
        <p:nvPicPr>
          <p:cNvPr id="2050" name="Picture 2">
            <a:extLst>
              <a:ext uri="{FF2B5EF4-FFF2-40B4-BE49-F238E27FC236}">
                <a16:creationId xmlns:a16="http://schemas.microsoft.com/office/drawing/2014/main" id="{F383E2FE-1C95-D541-919E-328DB1179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752" y="1423310"/>
            <a:ext cx="5394497" cy="353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676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02697" y="313544"/>
            <a:ext cx="7009474" cy="5899278"/>
          </a:xfrm>
          <a:prstGeom prst="rect">
            <a:avLst/>
          </a:prstGeom>
        </p:spPr>
      </p:pic>
    </p:spTree>
    <p:extLst>
      <p:ext uri="{BB962C8B-B14F-4D97-AF65-F5344CB8AC3E}">
        <p14:creationId xmlns:p14="http://schemas.microsoft.com/office/powerpoint/2010/main" val="309484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5D9541-5578-46C6-AE05-CE37F43B9531}"/>
              </a:ext>
            </a:extLst>
          </p:cNvPr>
          <p:cNvSpPr txBox="1">
            <a:spLocks noGrp="1"/>
          </p:cNvSpPr>
          <p:nvPr>
            <p:ph type="body" idx="1"/>
          </p:nvPr>
        </p:nvSpPr>
        <p:spPr>
          <a:xfrm>
            <a:off x="1031875" y="854076"/>
            <a:ext cx="8248650" cy="757130"/>
          </a:xfrm>
          <a:prstGeom prst="rect">
            <a:avLst/>
          </a:prstGeom>
          <a:noFill/>
        </p:spPr>
        <p:txBody>
          <a:bodyPr wrap="square">
            <a:spAutoFit/>
          </a:bodyPr>
          <a:lstStyle/>
          <a:p>
            <a:pPr marL="285750" indent="-285750"/>
            <a:r>
              <a:rPr lang="en-US" sz="2400">
                <a:solidFill>
                  <a:srgbClr val="151515"/>
                </a:solidFill>
                <a:latin typeface="Times New Roman" panose="02020603050405020304" pitchFamily="18" charset="0"/>
                <a:ea typeface="Times New Roman" panose="02020603050405020304" pitchFamily="18" charset="0"/>
              </a:rPr>
              <a:t>Knowledge representation -Production based system, Frame based system.</a:t>
            </a:r>
            <a:endParaRPr lang="en-IN" sz="2400"/>
          </a:p>
        </p:txBody>
      </p:sp>
      <p:sp>
        <p:nvSpPr>
          <p:cNvPr id="5" name="object 3">
            <a:extLst>
              <a:ext uri="{FF2B5EF4-FFF2-40B4-BE49-F238E27FC236}">
                <a16:creationId xmlns:a16="http://schemas.microsoft.com/office/drawing/2014/main" id="{BDF436DA-8D1A-4585-ACBB-B5CF02AA1689}"/>
              </a:ext>
            </a:extLst>
          </p:cNvPr>
          <p:cNvSpPr txBox="1"/>
          <p:nvPr/>
        </p:nvSpPr>
        <p:spPr>
          <a:xfrm>
            <a:off x="3124200" y="2895600"/>
            <a:ext cx="5421630" cy="893444"/>
          </a:xfrm>
          <a:prstGeom prst="rect">
            <a:avLst/>
          </a:prstGeom>
        </p:spPr>
        <p:txBody>
          <a:bodyPr vert="horz" wrap="square" lIns="0" tIns="11430" rIns="0" bIns="0" rtlCol="0">
            <a:spAutoFit/>
          </a:bodyPr>
          <a:lstStyle/>
          <a:p>
            <a:pPr marL="12700">
              <a:spcBef>
                <a:spcPts val="90"/>
              </a:spcBef>
            </a:pPr>
            <a:r>
              <a:rPr sz="5700" b="1" i="1" spc="-675">
                <a:solidFill>
                  <a:srgbClr val="FF0000"/>
                </a:solidFill>
                <a:latin typeface="Arial"/>
                <a:cs typeface="Arial"/>
              </a:rPr>
              <a:t>P</a:t>
            </a:r>
            <a:r>
              <a:rPr sz="5700" b="1" i="1" spc="-385">
                <a:solidFill>
                  <a:srgbClr val="FF0000"/>
                </a:solidFill>
                <a:latin typeface="Arial"/>
                <a:cs typeface="Arial"/>
              </a:rPr>
              <a:t>r</a:t>
            </a:r>
            <a:r>
              <a:rPr sz="5700" b="1" i="1" spc="-475">
                <a:solidFill>
                  <a:srgbClr val="FF0000"/>
                </a:solidFill>
                <a:latin typeface="Arial"/>
                <a:cs typeface="Arial"/>
              </a:rPr>
              <a:t>o</a:t>
            </a:r>
            <a:r>
              <a:rPr sz="5700" b="1" i="1" spc="-455">
                <a:solidFill>
                  <a:srgbClr val="FF0000"/>
                </a:solidFill>
                <a:latin typeface="Arial"/>
                <a:cs typeface="Arial"/>
              </a:rPr>
              <a:t>d</a:t>
            </a:r>
            <a:r>
              <a:rPr sz="5700" b="1" i="1" spc="-545">
                <a:solidFill>
                  <a:srgbClr val="FF0000"/>
                </a:solidFill>
                <a:latin typeface="Arial"/>
                <a:cs typeface="Arial"/>
              </a:rPr>
              <a:t>uction</a:t>
            </a:r>
            <a:r>
              <a:rPr sz="5700" b="1" i="1" spc="-180">
                <a:solidFill>
                  <a:srgbClr val="FF0000"/>
                </a:solidFill>
                <a:latin typeface="Arial"/>
                <a:cs typeface="Arial"/>
              </a:rPr>
              <a:t> </a:t>
            </a:r>
            <a:r>
              <a:rPr sz="5700" b="1" i="1" spc="-830">
                <a:solidFill>
                  <a:srgbClr val="FF0000"/>
                </a:solidFill>
                <a:latin typeface="Arial"/>
                <a:cs typeface="Arial"/>
              </a:rPr>
              <a:t>S</a:t>
            </a:r>
            <a:r>
              <a:rPr sz="5700" b="1" i="1" spc="-685">
                <a:solidFill>
                  <a:srgbClr val="FF0000"/>
                </a:solidFill>
                <a:latin typeface="Arial"/>
                <a:cs typeface="Arial"/>
              </a:rPr>
              <a:t>y</a:t>
            </a:r>
            <a:r>
              <a:rPr sz="5700" b="1" i="1" spc="-745">
                <a:solidFill>
                  <a:srgbClr val="FF0000"/>
                </a:solidFill>
                <a:latin typeface="Arial"/>
                <a:cs typeface="Arial"/>
              </a:rPr>
              <a:t>s</a:t>
            </a:r>
            <a:r>
              <a:rPr sz="5700" b="1" i="1" spc="-610">
                <a:solidFill>
                  <a:srgbClr val="FF0000"/>
                </a:solidFill>
                <a:latin typeface="Arial"/>
                <a:cs typeface="Arial"/>
              </a:rPr>
              <a:t>tem</a:t>
            </a:r>
            <a:endParaRPr sz="5700">
              <a:latin typeface="Arial"/>
              <a:cs typeface="Arial"/>
            </a:endParaRPr>
          </a:p>
        </p:txBody>
      </p:sp>
    </p:spTree>
    <p:extLst>
      <p:ext uri="{BB962C8B-B14F-4D97-AF65-F5344CB8AC3E}">
        <p14:creationId xmlns:p14="http://schemas.microsoft.com/office/powerpoint/2010/main" val="2215563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E4CB-04DE-6540-ADEF-2647835C1987}"/>
              </a:ext>
            </a:extLst>
          </p:cNvPr>
          <p:cNvSpPr>
            <a:spLocks noGrp="1"/>
          </p:cNvSpPr>
          <p:nvPr>
            <p:ph type="title"/>
          </p:nvPr>
        </p:nvSpPr>
        <p:spPr>
          <a:xfrm>
            <a:off x="838200" y="0"/>
            <a:ext cx="10515600" cy="1325563"/>
          </a:xfrm>
        </p:spPr>
        <p:txBody>
          <a:bodyPr/>
          <a:lstStyle/>
          <a:p>
            <a:r>
              <a:rPr lang="en-US"/>
              <a:t>Fuzzy Logic: Membership Function</a:t>
            </a:r>
          </a:p>
        </p:txBody>
      </p:sp>
      <p:sp>
        <p:nvSpPr>
          <p:cNvPr id="3" name="Content Placeholder 2">
            <a:extLst>
              <a:ext uri="{FF2B5EF4-FFF2-40B4-BE49-F238E27FC236}">
                <a16:creationId xmlns:a16="http://schemas.microsoft.com/office/drawing/2014/main" id="{3D15A351-455E-8345-8919-94C031F459E3}"/>
              </a:ext>
            </a:extLst>
          </p:cNvPr>
          <p:cNvSpPr>
            <a:spLocks noGrp="1"/>
          </p:cNvSpPr>
          <p:nvPr>
            <p:ph idx="1"/>
          </p:nvPr>
        </p:nvSpPr>
        <p:spPr>
          <a:xfrm>
            <a:off x="503664" y="1325563"/>
            <a:ext cx="10850136" cy="2701770"/>
          </a:xfrm>
        </p:spPr>
        <p:txBody>
          <a:bodyPr>
            <a:normAutofit fontScale="62500" lnSpcReduction="20000"/>
          </a:bodyPr>
          <a:lstStyle/>
          <a:p>
            <a:r>
              <a:rPr lang="en-IN" sz="2900"/>
              <a:t>Membership functions allow you to quantify linguistic term and represent a fuzzy set graphically. A </a:t>
            </a:r>
            <a:r>
              <a:rPr lang="en-IN" sz="2900" b="1"/>
              <a:t>membership function</a:t>
            </a:r>
            <a:r>
              <a:rPr lang="en-IN" sz="2900"/>
              <a:t> for a fuzzy </a:t>
            </a:r>
            <a:r>
              <a:rPr lang="en-IN" sz="2900" i="1"/>
              <a:t>set A</a:t>
            </a:r>
            <a:r>
              <a:rPr lang="en-IN" sz="2900"/>
              <a:t> on the universe of discourse X is defined as </a:t>
            </a:r>
            <a:r>
              <a:rPr lang="el-GR" sz="2900"/>
              <a:t>μ</a:t>
            </a:r>
            <a:r>
              <a:rPr lang="en-IN" sz="2900" baseline="-25000"/>
              <a:t>A</a:t>
            </a:r>
            <a:r>
              <a:rPr lang="en-IN" sz="2900"/>
              <a:t>:X → [0,1].</a:t>
            </a:r>
          </a:p>
          <a:p>
            <a:r>
              <a:rPr lang="en-IN" sz="2900"/>
              <a:t>Here, each element of </a:t>
            </a:r>
            <a:r>
              <a:rPr lang="en-IN" sz="2900" i="1"/>
              <a:t>X</a:t>
            </a:r>
            <a:r>
              <a:rPr lang="en-IN" sz="2900"/>
              <a:t> is mapped to a value between 0 and 1. It is called </a:t>
            </a:r>
            <a:r>
              <a:rPr lang="en-IN" sz="2900" b="1"/>
              <a:t>membership value</a:t>
            </a:r>
            <a:r>
              <a:rPr lang="en-IN" sz="2900"/>
              <a:t> or </a:t>
            </a:r>
            <a:r>
              <a:rPr lang="en-IN" sz="2900" b="1"/>
              <a:t>degree of membership</a:t>
            </a:r>
            <a:r>
              <a:rPr lang="en-IN" sz="2900"/>
              <a:t>. It quantifies the degree of membership of the element in </a:t>
            </a:r>
            <a:r>
              <a:rPr lang="en-IN" sz="2900" i="1"/>
              <a:t>X</a:t>
            </a:r>
            <a:r>
              <a:rPr lang="en-IN" sz="2900"/>
              <a:t> to the fuzzy set </a:t>
            </a:r>
            <a:r>
              <a:rPr lang="en-IN" sz="2900" i="1"/>
              <a:t>A</a:t>
            </a:r>
            <a:r>
              <a:rPr lang="en-IN" sz="2900"/>
              <a:t>.</a:t>
            </a:r>
          </a:p>
          <a:p>
            <a:r>
              <a:rPr lang="en-IN" sz="2900"/>
              <a:t>x axis represents the universe of discourse.</a:t>
            </a:r>
          </a:p>
          <a:p>
            <a:r>
              <a:rPr lang="en-IN" sz="2900"/>
              <a:t>y axis represents the degrees of membership in the [0, 1] interval.</a:t>
            </a:r>
          </a:p>
          <a:p>
            <a:r>
              <a:rPr lang="en-IN" sz="2900"/>
              <a:t>There can be multiple membership functions applicable to </a:t>
            </a:r>
            <a:r>
              <a:rPr lang="en-IN" sz="2900" err="1"/>
              <a:t>fuzzify</a:t>
            </a:r>
            <a:r>
              <a:rPr lang="en-IN" sz="2900"/>
              <a:t> a numerical value. Simple membership functions are used as use of complex functions does not add more precision in the output.</a:t>
            </a:r>
          </a:p>
          <a:p>
            <a:r>
              <a:rPr lang="en-IN" sz="2900"/>
              <a:t>All membership functions for </a:t>
            </a:r>
            <a:r>
              <a:rPr lang="en-IN" sz="2900" b="1"/>
              <a:t>LP, MP, S, MN,</a:t>
            </a:r>
            <a:r>
              <a:rPr lang="en-IN" sz="2900"/>
              <a:t> and </a:t>
            </a:r>
            <a:r>
              <a:rPr lang="en-IN" sz="2900" b="1"/>
              <a:t>LN</a:t>
            </a:r>
            <a:r>
              <a:rPr lang="en-IN" sz="2900"/>
              <a:t> are shown as below −</a:t>
            </a:r>
          </a:p>
          <a:p>
            <a:endParaRPr lang="en-US"/>
          </a:p>
        </p:txBody>
      </p:sp>
      <p:pic>
        <p:nvPicPr>
          <p:cNvPr id="3074" name="Picture 2" descr="FL Membership Functions">
            <a:extLst>
              <a:ext uri="{FF2B5EF4-FFF2-40B4-BE49-F238E27FC236}">
                <a16:creationId xmlns:a16="http://schemas.microsoft.com/office/drawing/2014/main" id="{4745435F-B17F-FA49-988E-1C4787C37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149" y="3937713"/>
            <a:ext cx="5835805" cy="2830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632F31-02D1-7B40-870B-B1057C16524B}"/>
              </a:ext>
            </a:extLst>
          </p:cNvPr>
          <p:cNvPicPr>
            <a:picLocks noChangeAspect="1"/>
          </p:cNvPicPr>
          <p:nvPr/>
        </p:nvPicPr>
        <p:blipFill>
          <a:blip r:embed="rId3"/>
          <a:stretch>
            <a:fillRect/>
          </a:stretch>
        </p:blipFill>
        <p:spPr>
          <a:xfrm>
            <a:off x="7316439" y="3903018"/>
            <a:ext cx="4673600" cy="2705100"/>
          </a:xfrm>
          <a:prstGeom prst="rect">
            <a:avLst/>
          </a:prstGeom>
        </p:spPr>
      </p:pic>
    </p:spTree>
    <p:extLst>
      <p:ext uri="{BB962C8B-B14F-4D97-AF65-F5344CB8AC3E}">
        <p14:creationId xmlns:p14="http://schemas.microsoft.com/office/powerpoint/2010/main" val="2118169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14488" y="428533"/>
            <a:ext cx="7210574" cy="5748430"/>
          </a:xfrm>
          <a:prstGeom prst="rect">
            <a:avLst/>
          </a:prstGeom>
        </p:spPr>
      </p:pic>
    </p:spTree>
    <p:extLst>
      <p:ext uri="{BB962C8B-B14F-4D97-AF65-F5344CB8AC3E}">
        <p14:creationId xmlns:p14="http://schemas.microsoft.com/office/powerpoint/2010/main" val="3704595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43025" y="484947"/>
            <a:ext cx="7971904" cy="6215891"/>
          </a:xfrm>
          <a:prstGeom prst="rect">
            <a:avLst/>
          </a:prstGeom>
        </p:spPr>
      </p:pic>
    </p:spTree>
    <p:extLst>
      <p:ext uri="{BB962C8B-B14F-4D97-AF65-F5344CB8AC3E}">
        <p14:creationId xmlns:p14="http://schemas.microsoft.com/office/powerpoint/2010/main" val="1843529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61387" y="542926"/>
            <a:ext cx="8873184" cy="5591175"/>
          </a:xfrm>
          <a:prstGeom prst="rect">
            <a:avLst/>
          </a:prstGeom>
        </p:spPr>
      </p:pic>
    </p:spTree>
    <p:extLst>
      <p:ext uri="{BB962C8B-B14F-4D97-AF65-F5344CB8AC3E}">
        <p14:creationId xmlns:p14="http://schemas.microsoft.com/office/powerpoint/2010/main" val="302709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00152" y="312321"/>
            <a:ext cx="8760742" cy="5664617"/>
          </a:xfrm>
          <a:prstGeom prst="rect">
            <a:avLst/>
          </a:prstGeom>
        </p:spPr>
      </p:pic>
    </p:spTree>
    <p:extLst>
      <p:ext uri="{BB962C8B-B14F-4D97-AF65-F5344CB8AC3E}">
        <p14:creationId xmlns:p14="http://schemas.microsoft.com/office/powerpoint/2010/main" val="1694448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B15229-6B2A-284E-B791-AACB82E4C80E}"/>
              </a:ext>
            </a:extLst>
          </p:cNvPr>
          <p:cNvSpPr>
            <a:spLocks noGrp="1"/>
          </p:cNvSpPr>
          <p:nvPr>
            <p:ph idx="1"/>
          </p:nvPr>
        </p:nvSpPr>
        <p:spPr>
          <a:xfrm>
            <a:off x="838200" y="1466181"/>
            <a:ext cx="5120269" cy="4710782"/>
          </a:xfrm>
        </p:spPr>
        <p:txBody>
          <a:bodyPr>
            <a:normAutofit fontScale="77500" lnSpcReduction="20000"/>
          </a:bodyPr>
          <a:lstStyle/>
          <a:p>
            <a:pPr marL="0" indent="0">
              <a:buNone/>
            </a:pPr>
            <a:r>
              <a:rPr lang="en-IN"/>
              <a:t>Algorithm</a:t>
            </a:r>
          </a:p>
          <a:p>
            <a:r>
              <a:rPr lang="en-IN"/>
              <a:t>Define linguistic Variables and terms (start)</a:t>
            </a:r>
          </a:p>
          <a:p>
            <a:r>
              <a:rPr lang="en-IN"/>
              <a:t>Construct membership functions for them. (start)</a:t>
            </a:r>
          </a:p>
          <a:p>
            <a:r>
              <a:rPr lang="en-IN"/>
              <a:t>Construct knowledge base of rules (start)</a:t>
            </a:r>
          </a:p>
          <a:p>
            <a:r>
              <a:rPr lang="en-IN"/>
              <a:t>Convert crisp data into fuzzy data sets using membership functions. (fuzzification)</a:t>
            </a:r>
          </a:p>
          <a:p>
            <a:r>
              <a:rPr lang="en-IN"/>
              <a:t>Evaluate rules in the rule base. (Inference Engine)</a:t>
            </a:r>
          </a:p>
          <a:p>
            <a:r>
              <a:rPr lang="en-IN"/>
              <a:t>Combine results from each rule. (Inference Engine)</a:t>
            </a:r>
          </a:p>
          <a:p>
            <a:r>
              <a:rPr lang="en-IN"/>
              <a:t>Convert output data into non-fuzzy values. (defuzzification)</a:t>
            </a:r>
          </a:p>
          <a:p>
            <a:endParaRPr lang="en-US"/>
          </a:p>
        </p:txBody>
      </p:sp>
      <p:pic>
        <p:nvPicPr>
          <p:cNvPr id="4098" name="Picture 2" descr="Fuzzy Logic AC System">
            <a:extLst>
              <a:ext uri="{FF2B5EF4-FFF2-40B4-BE49-F238E27FC236}">
                <a16:creationId xmlns:a16="http://schemas.microsoft.com/office/drawing/2014/main" id="{A5B39ECA-E3C6-5D4F-8310-7F24582CA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532" y="1064014"/>
            <a:ext cx="5439704" cy="511303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345EA0E-B3BA-B548-9F72-AF863F9BE155}"/>
              </a:ext>
            </a:extLst>
          </p:cNvPr>
          <p:cNvSpPr txBox="1">
            <a:spLocks/>
          </p:cNvSpPr>
          <p:nvPr/>
        </p:nvSpPr>
        <p:spPr>
          <a:xfrm>
            <a:off x="838200" y="1617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Fuzzy Logic System: Example</a:t>
            </a:r>
          </a:p>
        </p:txBody>
      </p:sp>
    </p:spTree>
    <p:extLst>
      <p:ext uri="{BB962C8B-B14F-4D97-AF65-F5344CB8AC3E}">
        <p14:creationId xmlns:p14="http://schemas.microsoft.com/office/powerpoint/2010/main" val="148063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A285E-0DDC-CA44-A7BA-A955D1DBD5DE}"/>
              </a:ext>
            </a:extLst>
          </p:cNvPr>
          <p:cNvSpPr>
            <a:spLocks noGrp="1"/>
          </p:cNvSpPr>
          <p:nvPr>
            <p:ph idx="1"/>
          </p:nvPr>
        </p:nvSpPr>
        <p:spPr>
          <a:xfrm>
            <a:off x="838200" y="1134249"/>
            <a:ext cx="11216268" cy="2445292"/>
          </a:xfrm>
        </p:spPr>
        <p:txBody>
          <a:bodyPr>
            <a:normAutofit fontScale="92500" lnSpcReduction="10000"/>
          </a:bodyPr>
          <a:lstStyle/>
          <a:p>
            <a:r>
              <a:rPr lang="en-IN" b="1"/>
              <a:t>Step 1 − Define linguistic variables and terms</a:t>
            </a:r>
            <a:endParaRPr lang="en-IN"/>
          </a:p>
          <a:p>
            <a:pPr lvl="1"/>
            <a:r>
              <a:rPr lang="en-IN"/>
              <a:t>Linguistic variables are input and output variables in the form of simple words or sentences. For room temperature, cold, warm, hot, etc., are linguistic terms.</a:t>
            </a:r>
          </a:p>
          <a:p>
            <a:pPr lvl="1"/>
            <a:r>
              <a:rPr lang="en-IN"/>
              <a:t>Temperature (t) = {very-cold, cold, warm, very-warm, hot}</a:t>
            </a:r>
          </a:p>
          <a:p>
            <a:pPr lvl="1"/>
            <a:r>
              <a:rPr lang="en-IN"/>
              <a:t>Every member of this set is a linguistic term and it can cover some portion of overall temperature values.</a:t>
            </a:r>
          </a:p>
          <a:p>
            <a:r>
              <a:rPr lang="en-IN" b="1"/>
              <a:t>Step 2 − Construct membership functions for them</a:t>
            </a:r>
            <a:endParaRPr lang="en-IN"/>
          </a:p>
          <a:p>
            <a:endParaRPr lang="en-US"/>
          </a:p>
        </p:txBody>
      </p:sp>
      <p:sp>
        <p:nvSpPr>
          <p:cNvPr id="4" name="Title 1">
            <a:extLst>
              <a:ext uri="{FF2B5EF4-FFF2-40B4-BE49-F238E27FC236}">
                <a16:creationId xmlns:a16="http://schemas.microsoft.com/office/drawing/2014/main" id="{29BE60F7-60BA-4041-AE61-713C77845BC8}"/>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Fuzzy Logic System: Example</a:t>
            </a:r>
          </a:p>
        </p:txBody>
      </p:sp>
      <p:pic>
        <p:nvPicPr>
          <p:cNvPr id="5122" name="Picture 2" descr="MF of AC System">
            <a:extLst>
              <a:ext uri="{FF2B5EF4-FFF2-40B4-BE49-F238E27FC236}">
                <a16:creationId xmlns:a16="http://schemas.microsoft.com/office/drawing/2014/main" id="{0B9B812F-1889-9A43-843B-FAF57DECD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832" y="3579541"/>
            <a:ext cx="6751614" cy="32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160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1BEDC3-7686-4D41-A18E-348AD64DC002}"/>
              </a:ext>
            </a:extLst>
          </p:cNvPr>
          <p:cNvSpPr>
            <a:spLocks noGrp="1"/>
          </p:cNvSpPr>
          <p:nvPr>
            <p:ph idx="1"/>
          </p:nvPr>
        </p:nvSpPr>
        <p:spPr>
          <a:xfrm>
            <a:off x="591015" y="1035437"/>
            <a:ext cx="10762785" cy="5151051"/>
          </a:xfrm>
        </p:spPr>
        <p:txBody>
          <a:bodyPr>
            <a:normAutofit/>
          </a:bodyPr>
          <a:lstStyle/>
          <a:p>
            <a:r>
              <a:rPr lang="en-IN" sz="2000" b="1"/>
              <a:t>Step3 − Construct knowledge base rules</a:t>
            </a:r>
            <a:endParaRPr lang="en-IN" sz="2000"/>
          </a:p>
          <a:p>
            <a:r>
              <a:rPr lang="en-IN" sz="2000"/>
              <a:t>Create a matrix of room temperature values versus target temperature values that an air conditioning system is expected to provide.</a:t>
            </a:r>
          </a:p>
          <a:p>
            <a:endParaRPr lang="en-IN" sz="2000"/>
          </a:p>
          <a:p>
            <a:endParaRPr lang="en-IN" sz="2000"/>
          </a:p>
          <a:p>
            <a:endParaRPr lang="en-IN" sz="2000"/>
          </a:p>
          <a:p>
            <a:endParaRPr lang="en-IN" sz="2000"/>
          </a:p>
          <a:p>
            <a:endParaRPr lang="en-IN" sz="2000"/>
          </a:p>
          <a:p>
            <a:endParaRPr lang="en-IN" sz="2000"/>
          </a:p>
          <a:p>
            <a:r>
              <a:rPr lang="en-IN" sz="2000"/>
              <a:t>Build a set of rules into the knowledge base in the form of IF-THEN-ELSE structures.</a:t>
            </a:r>
          </a:p>
          <a:p>
            <a:endParaRPr lang="en-US"/>
          </a:p>
        </p:txBody>
      </p:sp>
      <p:sp>
        <p:nvSpPr>
          <p:cNvPr id="4" name="Title 1">
            <a:extLst>
              <a:ext uri="{FF2B5EF4-FFF2-40B4-BE49-F238E27FC236}">
                <a16:creationId xmlns:a16="http://schemas.microsoft.com/office/drawing/2014/main" id="{63591B72-DBF1-CF4C-ADF4-D05D8A346A45}"/>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Fuzzy Logic System: Example</a:t>
            </a:r>
          </a:p>
        </p:txBody>
      </p:sp>
      <p:pic>
        <p:nvPicPr>
          <p:cNvPr id="5" name="Picture 4">
            <a:extLst>
              <a:ext uri="{FF2B5EF4-FFF2-40B4-BE49-F238E27FC236}">
                <a16:creationId xmlns:a16="http://schemas.microsoft.com/office/drawing/2014/main" id="{5EDE40E6-663F-6341-A53B-5932889AA11E}"/>
              </a:ext>
            </a:extLst>
          </p:cNvPr>
          <p:cNvPicPr>
            <a:picLocks noChangeAspect="1"/>
          </p:cNvPicPr>
          <p:nvPr/>
        </p:nvPicPr>
        <p:blipFill>
          <a:blip r:embed="rId2"/>
          <a:stretch>
            <a:fillRect/>
          </a:stretch>
        </p:blipFill>
        <p:spPr>
          <a:xfrm>
            <a:off x="2464420" y="2031078"/>
            <a:ext cx="6754850" cy="2522558"/>
          </a:xfrm>
          <a:prstGeom prst="rect">
            <a:avLst/>
          </a:prstGeom>
        </p:spPr>
      </p:pic>
      <p:pic>
        <p:nvPicPr>
          <p:cNvPr id="6" name="Picture 5">
            <a:extLst>
              <a:ext uri="{FF2B5EF4-FFF2-40B4-BE49-F238E27FC236}">
                <a16:creationId xmlns:a16="http://schemas.microsoft.com/office/drawing/2014/main" id="{1D426BAF-C3DD-B041-AC2B-936E6980E283}"/>
              </a:ext>
            </a:extLst>
          </p:cNvPr>
          <p:cNvPicPr>
            <a:picLocks noChangeAspect="1"/>
          </p:cNvPicPr>
          <p:nvPr/>
        </p:nvPicPr>
        <p:blipFill>
          <a:blip r:embed="rId3"/>
          <a:stretch>
            <a:fillRect/>
          </a:stretch>
        </p:blipFill>
        <p:spPr>
          <a:xfrm>
            <a:off x="1605775" y="4973666"/>
            <a:ext cx="8073018" cy="1857807"/>
          </a:xfrm>
          <a:prstGeom prst="rect">
            <a:avLst/>
          </a:prstGeom>
        </p:spPr>
      </p:pic>
    </p:spTree>
    <p:extLst>
      <p:ext uri="{BB962C8B-B14F-4D97-AF65-F5344CB8AC3E}">
        <p14:creationId xmlns:p14="http://schemas.microsoft.com/office/powerpoint/2010/main" val="4110532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7028B8-D36B-204D-B66B-D2941594F138}"/>
              </a:ext>
            </a:extLst>
          </p:cNvPr>
          <p:cNvSpPr>
            <a:spLocks noGrp="1"/>
          </p:cNvSpPr>
          <p:nvPr>
            <p:ph idx="1"/>
          </p:nvPr>
        </p:nvSpPr>
        <p:spPr>
          <a:xfrm>
            <a:off x="838200" y="1253330"/>
            <a:ext cx="10301868" cy="2381967"/>
          </a:xfrm>
        </p:spPr>
        <p:txBody>
          <a:bodyPr>
            <a:normAutofit fontScale="85000" lnSpcReduction="20000"/>
          </a:bodyPr>
          <a:lstStyle/>
          <a:p>
            <a:r>
              <a:rPr lang="en-IN" b="1"/>
              <a:t>Step 4 − Obtain fuzzy value</a:t>
            </a:r>
            <a:endParaRPr lang="en-IN"/>
          </a:p>
          <a:p>
            <a:r>
              <a:rPr lang="en-IN"/>
              <a:t>Fuzzy set operations perform evaluation of rules. The operations used for OR and AND are Max and Min respectively. Combine all results of evaluation to form a final result. This result is a fuzzy value.</a:t>
            </a:r>
          </a:p>
          <a:p>
            <a:r>
              <a:rPr lang="en-IN" b="1"/>
              <a:t>Step 5 − Perform defuzzification</a:t>
            </a:r>
            <a:endParaRPr lang="en-IN"/>
          </a:p>
          <a:p>
            <a:r>
              <a:rPr lang="en-IN"/>
              <a:t>Defuzzification is then performed according to membership function for output variable.</a:t>
            </a:r>
          </a:p>
          <a:p>
            <a:endParaRPr lang="en-US"/>
          </a:p>
        </p:txBody>
      </p:sp>
      <p:sp>
        <p:nvSpPr>
          <p:cNvPr id="4" name="Title 1">
            <a:extLst>
              <a:ext uri="{FF2B5EF4-FFF2-40B4-BE49-F238E27FC236}">
                <a16:creationId xmlns:a16="http://schemas.microsoft.com/office/drawing/2014/main" id="{C6B1379D-E66D-E147-B7A8-B671E829116F}"/>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Fuzzy Logic System: Example</a:t>
            </a:r>
          </a:p>
        </p:txBody>
      </p:sp>
      <p:pic>
        <p:nvPicPr>
          <p:cNvPr id="7170" name="Picture 2" descr="DeFuzzied Value">
            <a:extLst>
              <a:ext uri="{FF2B5EF4-FFF2-40B4-BE49-F238E27FC236}">
                <a16:creationId xmlns:a16="http://schemas.microsoft.com/office/drawing/2014/main" id="{75099B70-3165-504C-BE7F-10CF0AAB5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8053" y="3429000"/>
            <a:ext cx="7095893" cy="341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433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04963" y="1185861"/>
            <a:ext cx="8097994" cy="4886325"/>
          </a:xfrm>
          <a:prstGeom prst="rect">
            <a:avLst/>
          </a:prstGeom>
        </p:spPr>
      </p:pic>
    </p:spTree>
    <p:extLst>
      <p:ext uri="{BB962C8B-B14F-4D97-AF65-F5344CB8AC3E}">
        <p14:creationId xmlns:p14="http://schemas.microsoft.com/office/powerpoint/2010/main" val="1405915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1426" y="483235"/>
            <a:ext cx="4629785" cy="696595"/>
          </a:xfrm>
          <a:prstGeom prst="rect">
            <a:avLst/>
          </a:prstGeom>
        </p:spPr>
        <p:txBody>
          <a:bodyPr vert="horz" wrap="square" lIns="0" tIns="13335" rIns="0" bIns="0" rtlCol="0" anchor="ctr">
            <a:spAutoFit/>
          </a:bodyPr>
          <a:lstStyle/>
          <a:p>
            <a:pPr marL="12700">
              <a:lnSpc>
                <a:spcPct val="100000"/>
              </a:lnSpc>
              <a:spcBef>
                <a:spcPts val="105"/>
              </a:spcBef>
            </a:pPr>
            <a:r>
              <a:t>Production</a:t>
            </a:r>
            <a:r>
              <a:rPr spc="-50"/>
              <a:t> </a:t>
            </a:r>
            <a:r>
              <a:t>system</a:t>
            </a:r>
          </a:p>
        </p:txBody>
      </p:sp>
      <p:sp>
        <p:nvSpPr>
          <p:cNvPr id="3" name="object 3"/>
          <p:cNvSpPr txBox="1"/>
          <p:nvPr/>
        </p:nvSpPr>
        <p:spPr>
          <a:xfrm>
            <a:off x="842963" y="1552397"/>
            <a:ext cx="7386637" cy="3281283"/>
          </a:xfrm>
          <a:prstGeom prst="rect">
            <a:avLst/>
          </a:prstGeom>
        </p:spPr>
        <p:txBody>
          <a:bodyPr vert="horz" wrap="square" lIns="0" tIns="85725" rIns="0" bIns="0" rtlCol="0">
            <a:spAutoFit/>
          </a:bodyPr>
          <a:lstStyle/>
          <a:p>
            <a:pPr marL="355600" marR="140970" indent="-342900" algn="just">
              <a:lnSpc>
                <a:spcPct val="80000"/>
              </a:lnSpc>
              <a:spcBef>
                <a:spcPts val="675"/>
              </a:spcBef>
              <a:buChar char="•"/>
              <a:tabLst>
                <a:tab pos="354965" algn="l"/>
                <a:tab pos="355600" algn="l"/>
              </a:tabLst>
            </a:pPr>
            <a:r>
              <a:rPr sz="2800">
                <a:latin typeface="Times New Roman" panose="02020603050405020304" pitchFamily="18" charset="0"/>
                <a:cs typeface="Times New Roman" panose="02020603050405020304" pitchFamily="18" charset="0"/>
              </a:rPr>
              <a:t>Production</a:t>
            </a:r>
            <a:r>
              <a:rPr sz="2800" spc="5">
                <a:latin typeface="Times New Roman" panose="02020603050405020304" pitchFamily="18" charset="0"/>
                <a:cs typeface="Times New Roman" panose="02020603050405020304" pitchFamily="18" charset="0"/>
              </a:rPr>
              <a:t> </a:t>
            </a:r>
            <a:r>
              <a:rPr sz="2800">
                <a:latin typeface="Times New Roman" panose="02020603050405020304" pitchFamily="18" charset="0"/>
                <a:cs typeface="Times New Roman" panose="02020603050405020304" pitchFamily="18" charset="0"/>
              </a:rPr>
              <a:t>system</a:t>
            </a:r>
            <a:r>
              <a:rPr sz="2800" spc="-5">
                <a:latin typeface="Times New Roman" panose="02020603050405020304" pitchFamily="18" charset="0"/>
                <a:cs typeface="Times New Roman" panose="02020603050405020304" pitchFamily="18" charset="0"/>
              </a:rPr>
              <a:t> </a:t>
            </a:r>
            <a:r>
              <a:rPr sz="2800">
                <a:latin typeface="Times New Roman" panose="02020603050405020304" pitchFamily="18" charset="0"/>
                <a:cs typeface="Times New Roman" panose="02020603050405020304" pitchFamily="18" charset="0"/>
              </a:rPr>
              <a:t>(or </a:t>
            </a:r>
            <a:r>
              <a:rPr sz="2800" spc="5">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production </a:t>
            </a:r>
            <a:r>
              <a:rPr sz="2800">
                <a:latin typeface="Times New Roman" panose="02020603050405020304" pitchFamily="18" charset="0"/>
                <a:cs typeface="Times New Roman" panose="02020603050405020304" pitchFamily="18" charset="0"/>
              </a:rPr>
              <a:t>rule system) </a:t>
            </a:r>
            <a:r>
              <a:rPr sz="2800" spc="-5">
                <a:latin typeface="Times New Roman" panose="02020603050405020304" pitchFamily="18" charset="0"/>
                <a:cs typeface="Times New Roman" panose="02020603050405020304" pitchFamily="18" charset="0"/>
              </a:rPr>
              <a:t>was </a:t>
            </a:r>
            <a:r>
              <a:rPr sz="2800" spc="-655">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proposed</a:t>
            </a:r>
            <a:r>
              <a:rPr sz="2800" spc="10">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by</a:t>
            </a:r>
            <a:r>
              <a:rPr sz="2800" spc="-25">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Allen</a:t>
            </a:r>
            <a:r>
              <a:rPr sz="2800" spc="10">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Newell</a:t>
            </a:r>
            <a:r>
              <a:rPr sz="2800" spc="30">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in </a:t>
            </a:r>
            <a:r>
              <a:rPr sz="2800" spc="-650">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1973.</a:t>
            </a:r>
            <a:endParaRPr lang="en-IN" sz="2800" spc="-5">
              <a:latin typeface="Times New Roman" panose="02020603050405020304" pitchFamily="18" charset="0"/>
              <a:cs typeface="Times New Roman" panose="02020603050405020304" pitchFamily="18" charset="0"/>
            </a:endParaRPr>
          </a:p>
          <a:p>
            <a:pPr marL="355600" marR="140970" indent="-342900" algn="just">
              <a:lnSpc>
                <a:spcPct val="80000"/>
              </a:lnSpc>
              <a:spcBef>
                <a:spcPts val="675"/>
              </a:spcBef>
              <a:buChar char="•"/>
              <a:tabLst>
                <a:tab pos="354965" algn="l"/>
                <a:tab pos="355600" algn="l"/>
              </a:tabLst>
            </a:pPr>
            <a:endParaRPr sz="2800">
              <a:latin typeface="Times New Roman" panose="02020603050405020304" pitchFamily="18" charset="0"/>
              <a:cs typeface="Times New Roman" panose="02020603050405020304" pitchFamily="18" charset="0"/>
            </a:endParaRPr>
          </a:p>
          <a:p>
            <a:pPr marL="355600" marR="5080" indent="-342900" algn="just">
              <a:lnSpc>
                <a:spcPts val="2300"/>
              </a:lnSpc>
              <a:spcBef>
                <a:spcPts val="560"/>
              </a:spcBef>
              <a:buChar char="•"/>
              <a:tabLst>
                <a:tab pos="354965" algn="l"/>
                <a:tab pos="355600" algn="l"/>
              </a:tabLst>
            </a:pPr>
            <a:r>
              <a:rPr sz="2800">
                <a:latin typeface="Times New Roman" panose="02020603050405020304" pitchFamily="18" charset="0"/>
                <a:cs typeface="Times New Roman" panose="02020603050405020304" pitchFamily="18" charset="0"/>
              </a:rPr>
              <a:t>A </a:t>
            </a:r>
            <a:r>
              <a:rPr sz="2800" spc="-5">
                <a:latin typeface="Times New Roman" panose="02020603050405020304" pitchFamily="18" charset="0"/>
                <a:cs typeface="Times New Roman" panose="02020603050405020304" pitchFamily="18" charset="0"/>
              </a:rPr>
              <a:t>production </a:t>
            </a:r>
            <a:r>
              <a:rPr sz="2800">
                <a:latin typeface="Times New Roman" panose="02020603050405020304" pitchFamily="18" charset="0"/>
                <a:cs typeface="Times New Roman" panose="02020603050405020304" pitchFamily="18" charset="0"/>
              </a:rPr>
              <a:t>system typically </a:t>
            </a:r>
            <a:r>
              <a:rPr sz="2800" spc="-655">
                <a:latin typeface="Times New Roman" panose="02020603050405020304" pitchFamily="18" charset="0"/>
                <a:cs typeface="Times New Roman" panose="02020603050405020304" pitchFamily="18" charset="0"/>
              </a:rPr>
              <a:t> </a:t>
            </a:r>
            <a:r>
              <a:rPr sz="2800">
                <a:latin typeface="Times New Roman" panose="02020603050405020304" pitchFamily="18" charset="0"/>
                <a:cs typeface="Times New Roman" panose="02020603050405020304" pitchFamily="18" charset="0"/>
              </a:rPr>
              <a:t>contains</a:t>
            </a:r>
            <a:r>
              <a:rPr sz="2800" spc="5">
                <a:latin typeface="Times New Roman" panose="02020603050405020304" pitchFamily="18" charset="0"/>
                <a:cs typeface="Times New Roman" panose="02020603050405020304" pitchFamily="18" charset="0"/>
              </a:rPr>
              <a:t> </a:t>
            </a:r>
            <a:r>
              <a:rPr sz="2800">
                <a:latin typeface="Times New Roman" panose="02020603050405020304" pitchFamily="18" charset="0"/>
                <a:cs typeface="Times New Roman" panose="02020603050405020304" pitchFamily="18" charset="0"/>
              </a:rPr>
              <a:t>three</a:t>
            </a:r>
            <a:r>
              <a:rPr sz="2800" spc="-10">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components</a:t>
            </a:r>
            <a:endParaRPr sz="2800">
              <a:latin typeface="Times New Roman" panose="02020603050405020304" pitchFamily="18" charset="0"/>
              <a:cs typeface="Times New Roman" panose="02020603050405020304" pitchFamily="18" charset="0"/>
            </a:endParaRPr>
          </a:p>
          <a:p>
            <a:pPr marL="756285" lvl="1" indent="-287020" algn="just">
              <a:spcBef>
                <a:spcPts val="30"/>
              </a:spcBef>
              <a:buChar char="–"/>
              <a:tabLst>
                <a:tab pos="756285" algn="l"/>
                <a:tab pos="756920" algn="l"/>
              </a:tabLst>
            </a:pPr>
            <a:r>
              <a:rPr sz="2800" spc="-5">
                <a:latin typeface="Times New Roman" panose="02020603050405020304" pitchFamily="18" charset="0"/>
                <a:cs typeface="Times New Roman" panose="02020603050405020304" pitchFamily="18" charset="0"/>
              </a:rPr>
              <a:t>Inference</a:t>
            </a:r>
            <a:r>
              <a:rPr sz="2800" spc="-60">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engine.</a:t>
            </a:r>
            <a:endParaRPr sz="2800">
              <a:latin typeface="Times New Roman" panose="02020603050405020304" pitchFamily="18" charset="0"/>
              <a:cs typeface="Times New Roman" panose="02020603050405020304" pitchFamily="18" charset="0"/>
            </a:endParaRPr>
          </a:p>
          <a:p>
            <a:pPr marL="756285" marR="344805" lvl="1" indent="-287020" algn="just">
              <a:lnSpc>
                <a:spcPct val="80000"/>
              </a:lnSpc>
              <a:spcBef>
                <a:spcPts val="480"/>
              </a:spcBef>
              <a:buChar char="–"/>
              <a:tabLst>
                <a:tab pos="756285" algn="l"/>
                <a:tab pos="756920" algn="l"/>
              </a:tabLst>
            </a:pPr>
            <a:r>
              <a:rPr sz="2800">
                <a:latin typeface="Times New Roman" panose="02020603050405020304" pitchFamily="18" charset="0"/>
                <a:cs typeface="Times New Roman" panose="02020603050405020304" pitchFamily="18" charset="0"/>
              </a:rPr>
              <a:t>Knowledge</a:t>
            </a:r>
            <a:r>
              <a:rPr sz="2800" spc="-50">
                <a:latin typeface="Times New Roman" panose="02020603050405020304" pitchFamily="18" charset="0"/>
                <a:cs typeface="Times New Roman" panose="02020603050405020304" pitchFamily="18" charset="0"/>
              </a:rPr>
              <a:t> </a:t>
            </a:r>
            <a:r>
              <a:rPr sz="2800">
                <a:latin typeface="Times New Roman" panose="02020603050405020304" pitchFamily="18" charset="0"/>
                <a:cs typeface="Times New Roman" panose="02020603050405020304" pitchFamily="18" charset="0"/>
              </a:rPr>
              <a:t>base</a:t>
            </a:r>
            <a:r>
              <a:rPr sz="2800" spc="-65">
                <a:latin typeface="Times New Roman" panose="02020603050405020304" pitchFamily="18" charset="0"/>
                <a:cs typeface="Times New Roman" panose="02020603050405020304" pitchFamily="18" charset="0"/>
              </a:rPr>
              <a:t> </a:t>
            </a:r>
            <a:r>
              <a:rPr sz="2800">
                <a:latin typeface="Times New Roman" panose="02020603050405020304" pitchFamily="18" charset="0"/>
                <a:cs typeface="Times New Roman" panose="02020603050405020304" pitchFamily="18" charset="0"/>
              </a:rPr>
              <a:t>(Long-term </a:t>
            </a:r>
            <a:r>
              <a:rPr sz="2800" spc="-540">
                <a:latin typeface="Times New Roman" panose="02020603050405020304" pitchFamily="18" charset="0"/>
                <a:cs typeface="Times New Roman" panose="02020603050405020304" pitchFamily="18" charset="0"/>
              </a:rPr>
              <a:t> </a:t>
            </a:r>
            <a:r>
              <a:rPr sz="2800">
                <a:latin typeface="Times New Roman" panose="02020603050405020304" pitchFamily="18" charset="0"/>
                <a:cs typeface="Times New Roman" panose="02020603050405020304" pitchFamily="18" charset="0"/>
              </a:rPr>
              <a:t>memory),</a:t>
            </a:r>
            <a:r>
              <a:rPr sz="2800" spc="-50">
                <a:latin typeface="Times New Roman" panose="02020603050405020304" pitchFamily="18" charset="0"/>
                <a:cs typeface="Times New Roman" panose="02020603050405020304" pitchFamily="18" charset="0"/>
              </a:rPr>
              <a:t> </a:t>
            </a:r>
            <a:r>
              <a:rPr sz="2800" spc="-5">
                <a:latin typeface="Times New Roman" panose="02020603050405020304" pitchFamily="18" charset="0"/>
                <a:cs typeface="Times New Roman" panose="02020603050405020304" pitchFamily="18" charset="0"/>
              </a:rPr>
              <a:t>and</a:t>
            </a:r>
            <a:endParaRPr sz="2800">
              <a:latin typeface="Times New Roman" panose="02020603050405020304" pitchFamily="18" charset="0"/>
              <a:cs typeface="Times New Roman" panose="02020603050405020304" pitchFamily="18" charset="0"/>
            </a:endParaRPr>
          </a:p>
          <a:p>
            <a:pPr marL="756285" lvl="1" indent="-287020" algn="just">
              <a:lnSpc>
                <a:spcPts val="2160"/>
              </a:lnSpc>
              <a:buChar char="–"/>
              <a:tabLst>
                <a:tab pos="756285" algn="l"/>
                <a:tab pos="756920" algn="l"/>
              </a:tabLst>
            </a:pPr>
            <a:r>
              <a:rPr sz="2800">
                <a:latin typeface="Times New Roman" panose="02020603050405020304" pitchFamily="18" charset="0"/>
                <a:cs typeface="Times New Roman" panose="02020603050405020304" pitchFamily="18" charset="0"/>
              </a:rPr>
              <a:t>Working</a:t>
            </a:r>
            <a:r>
              <a:rPr sz="2800" spc="-60">
                <a:latin typeface="Times New Roman" panose="02020603050405020304" pitchFamily="18" charset="0"/>
                <a:cs typeface="Times New Roman" panose="02020603050405020304" pitchFamily="18" charset="0"/>
              </a:rPr>
              <a:t> </a:t>
            </a:r>
            <a:r>
              <a:rPr sz="2800">
                <a:latin typeface="Times New Roman" panose="02020603050405020304" pitchFamily="18" charset="0"/>
                <a:cs typeface="Times New Roman" panose="02020603050405020304" pitchFamily="18" charset="0"/>
              </a:rPr>
              <a:t>memory</a:t>
            </a:r>
            <a:r>
              <a:rPr sz="2800" spc="-45">
                <a:latin typeface="Times New Roman" panose="02020603050405020304" pitchFamily="18" charset="0"/>
                <a:cs typeface="Times New Roman" panose="02020603050405020304" pitchFamily="18" charset="0"/>
              </a:rPr>
              <a:t> </a:t>
            </a:r>
            <a:r>
              <a:rPr sz="2800">
                <a:latin typeface="Times New Roman" panose="02020603050405020304" pitchFamily="18" charset="0"/>
                <a:cs typeface="Times New Roman" panose="02020603050405020304" pitchFamily="18" charset="0"/>
              </a:rPr>
              <a:t>(Short-term</a:t>
            </a:r>
          </a:p>
          <a:p>
            <a:pPr marL="756285" algn="just">
              <a:lnSpc>
                <a:spcPts val="2160"/>
              </a:lnSpc>
            </a:pPr>
            <a:r>
              <a:rPr sz="2800" spc="-5">
                <a:latin typeface="Times New Roman" panose="02020603050405020304" pitchFamily="18" charset="0"/>
                <a:cs typeface="Times New Roman" panose="02020603050405020304" pitchFamily="18" charset="0"/>
              </a:rPr>
              <a:t>memory).</a:t>
            </a:r>
            <a:endParaRPr sz="2800">
              <a:latin typeface="Times New Roman" panose="02020603050405020304" pitchFamily="18" charset="0"/>
              <a:cs typeface="Times New Roman" panose="02020603050405020304" pitchFamily="18" charset="0"/>
            </a:endParaRPr>
          </a:p>
        </p:txBody>
      </p:sp>
      <p:sp>
        <p:nvSpPr>
          <p:cNvPr id="4" name="object 4"/>
          <p:cNvSpPr txBox="1"/>
          <p:nvPr/>
        </p:nvSpPr>
        <p:spPr>
          <a:xfrm>
            <a:off x="9418129" y="2181226"/>
            <a:ext cx="1969135" cy="514243"/>
          </a:xfrm>
          <a:prstGeom prst="rect">
            <a:avLst/>
          </a:prstGeom>
          <a:solidFill>
            <a:srgbClr val="F3F8A4"/>
          </a:solidFill>
          <a:ln w="9144">
            <a:solidFill>
              <a:srgbClr val="000000"/>
            </a:solidFill>
          </a:ln>
        </p:spPr>
        <p:txBody>
          <a:bodyPr vert="horz" wrap="square" lIns="0" tIns="6350" rIns="0" bIns="0" rtlCol="0">
            <a:spAutoFit/>
          </a:bodyPr>
          <a:lstStyle/>
          <a:p>
            <a:pPr>
              <a:spcBef>
                <a:spcPts val="50"/>
              </a:spcBef>
            </a:pPr>
            <a:endParaRPr sz="1700">
              <a:latin typeface="Times New Roman"/>
              <a:cs typeface="Times New Roman"/>
            </a:endParaRPr>
          </a:p>
          <a:p>
            <a:pPr marL="168275"/>
            <a:r>
              <a:rPr sz="1600" b="1" spc="-10">
                <a:latin typeface="Arial"/>
                <a:cs typeface="Arial"/>
              </a:rPr>
              <a:t>Inference </a:t>
            </a:r>
            <a:r>
              <a:rPr sz="1600" b="1" spc="-5">
                <a:latin typeface="Arial"/>
                <a:cs typeface="Arial"/>
              </a:rPr>
              <a:t>Engine</a:t>
            </a:r>
            <a:endParaRPr sz="1600">
              <a:latin typeface="Arial"/>
              <a:cs typeface="Arial"/>
            </a:endParaRPr>
          </a:p>
        </p:txBody>
      </p:sp>
      <p:grpSp>
        <p:nvGrpSpPr>
          <p:cNvPr id="5" name="object 5"/>
          <p:cNvGrpSpPr/>
          <p:nvPr/>
        </p:nvGrpSpPr>
        <p:grpSpPr>
          <a:xfrm>
            <a:off x="9418129" y="3248025"/>
            <a:ext cx="1969135" cy="762000"/>
            <a:chOff x="6108191" y="2819400"/>
            <a:chExt cx="1969135" cy="762000"/>
          </a:xfrm>
        </p:grpSpPr>
        <p:pic>
          <p:nvPicPr>
            <p:cNvPr id="6" name="object 6"/>
            <p:cNvPicPr/>
            <p:nvPr/>
          </p:nvPicPr>
          <p:blipFill>
            <a:blip r:embed="rId2" cstate="print"/>
            <a:stretch>
              <a:fillRect/>
            </a:stretch>
          </p:blipFill>
          <p:spPr>
            <a:xfrm>
              <a:off x="6108191" y="2819400"/>
              <a:ext cx="1969008" cy="762000"/>
            </a:xfrm>
            <a:prstGeom prst="rect">
              <a:avLst/>
            </a:prstGeom>
          </p:spPr>
        </p:pic>
        <p:pic>
          <p:nvPicPr>
            <p:cNvPr id="7" name="object 7"/>
            <p:cNvPicPr/>
            <p:nvPr/>
          </p:nvPicPr>
          <p:blipFill>
            <a:blip r:embed="rId3" cstate="print"/>
            <a:stretch>
              <a:fillRect/>
            </a:stretch>
          </p:blipFill>
          <p:spPr>
            <a:xfrm>
              <a:off x="6108191" y="2819400"/>
              <a:ext cx="1969008" cy="762000"/>
            </a:xfrm>
            <a:prstGeom prst="rect">
              <a:avLst/>
            </a:prstGeom>
          </p:spPr>
        </p:pic>
      </p:grpSp>
      <p:sp>
        <p:nvSpPr>
          <p:cNvPr id="8" name="object 8"/>
          <p:cNvSpPr txBox="1"/>
          <p:nvPr/>
        </p:nvSpPr>
        <p:spPr>
          <a:xfrm>
            <a:off x="9418129" y="3248026"/>
            <a:ext cx="1969135" cy="514243"/>
          </a:xfrm>
          <a:prstGeom prst="rect">
            <a:avLst/>
          </a:prstGeom>
          <a:ln w="9144">
            <a:solidFill>
              <a:srgbClr val="000000"/>
            </a:solidFill>
          </a:ln>
        </p:spPr>
        <p:txBody>
          <a:bodyPr vert="horz" wrap="square" lIns="0" tIns="6350" rIns="0" bIns="0" rtlCol="0">
            <a:spAutoFit/>
          </a:bodyPr>
          <a:lstStyle/>
          <a:p>
            <a:pPr>
              <a:spcBef>
                <a:spcPts val="50"/>
              </a:spcBef>
            </a:pPr>
            <a:endParaRPr sz="1700">
              <a:latin typeface="Times New Roman"/>
              <a:cs typeface="Times New Roman"/>
            </a:endParaRPr>
          </a:p>
          <a:p>
            <a:pPr marL="184785"/>
            <a:r>
              <a:rPr sz="1600" b="1" spc="-5">
                <a:latin typeface="Arial"/>
                <a:cs typeface="Arial"/>
              </a:rPr>
              <a:t>Knowledge</a:t>
            </a:r>
            <a:r>
              <a:rPr sz="1600" b="1" spc="-50">
                <a:latin typeface="Arial"/>
                <a:cs typeface="Arial"/>
              </a:rPr>
              <a:t> </a:t>
            </a:r>
            <a:r>
              <a:rPr sz="1600" b="1" spc="-5">
                <a:latin typeface="Arial"/>
                <a:cs typeface="Arial"/>
              </a:rPr>
              <a:t>base</a:t>
            </a:r>
            <a:endParaRPr sz="1600">
              <a:latin typeface="Arial"/>
              <a:cs typeface="Arial"/>
            </a:endParaRPr>
          </a:p>
        </p:txBody>
      </p:sp>
      <p:sp>
        <p:nvSpPr>
          <p:cNvPr id="9" name="object 9"/>
          <p:cNvSpPr txBox="1"/>
          <p:nvPr/>
        </p:nvSpPr>
        <p:spPr>
          <a:xfrm>
            <a:off x="9418129" y="4391026"/>
            <a:ext cx="1969135" cy="514243"/>
          </a:xfrm>
          <a:prstGeom prst="rect">
            <a:avLst/>
          </a:prstGeom>
          <a:solidFill>
            <a:srgbClr val="D1D1EF"/>
          </a:solidFill>
          <a:ln w="9144">
            <a:solidFill>
              <a:srgbClr val="000000"/>
            </a:solidFill>
          </a:ln>
        </p:spPr>
        <p:txBody>
          <a:bodyPr vert="horz" wrap="square" lIns="0" tIns="6350" rIns="0" bIns="0" rtlCol="0">
            <a:spAutoFit/>
          </a:bodyPr>
          <a:lstStyle/>
          <a:p>
            <a:pPr>
              <a:spcBef>
                <a:spcPts val="50"/>
              </a:spcBef>
            </a:pPr>
            <a:endParaRPr sz="1700">
              <a:latin typeface="Times New Roman"/>
              <a:cs typeface="Times New Roman"/>
            </a:endParaRPr>
          </a:p>
          <a:p>
            <a:pPr marL="160655"/>
            <a:r>
              <a:rPr sz="1600" b="1" spc="-10">
                <a:latin typeface="Arial"/>
                <a:cs typeface="Arial"/>
              </a:rPr>
              <a:t>Working</a:t>
            </a:r>
            <a:r>
              <a:rPr sz="1600" b="1" spc="-15">
                <a:latin typeface="Arial"/>
                <a:cs typeface="Arial"/>
              </a:rPr>
              <a:t> </a:t>
            </a:r>
            <a:r>
              <a:rPr sz="1600" b="1" spc="-10">
                <a:latin typeface="Arial"/>
                <a:cs typeface="Arial"/>
              </a:rPr>
              <a:t>memory</a:t>
            </a:r>
            <a:endParaRPr sz="1600">
              <a:latin typeface="Arial"/>
              <a:cs typeface="Arial"/>
            </a:endParaRPr>
          </a:p>
        </p:txBody>
      </p:sp>
      <p:grpSp>
        <p:nvGrpSpPr>
          <p:cNvPr id="10" name="object 10"/>
          <p:cNvGrpSpPr/>
          <p:nvPr/>
        </p:nvGrpSpPr>
        <p:grpSpPr>
          <a:xfrm>
            <a:off x="8871267" y="2524125"/>
            <a:ext cx="3004185" cy="2286000"/>
            <a:chOff x="5561329" y="2095500"/>
            <a:chExt cx="3004185" cy="2286000"/>
          </a:xfrm>
        </p:grpSpPr>
        <p:sp>
          <p:nvSpPr>
            <p:cNvPr id="11" name="object 11"/>
            <p:cNvSpPr/>
            <p:nvPr/>
          </p:nvSpPr>
          <p:spPr>
            <a:xfrm>
              <a:off x="5561330" y="2095499"/>
              <a:ext cx="3004185" cy="2286000"/>
            </a:xfrm>
            <a:custGeom>
              <a:avLst/>
              <a:gdLst/>
              <a:ahLst/>
              <a:cxnLst/>
              <a:rect l="l" t="t" r="r" b="b"/>
              <a:pathLst>
                <a:path w="3004184" h="2286000">
                  <a:moveTo>
                    <a:pt x="548513" y="2241550"/>
                  </a:moveTo>
                  <a:lnTo>
                    <a:pt x="12700" y="2241550"/>
                  </a:lnTo>
                  <a:lnTo>
                    <a:pt x="12700" y="44450"/>
                  </a:lnTo>
                  <a:lnTo>
                    <a:pt x="470662" y="44450"/>
                  </a:lnTo>
                  <a:lnTo>
                    <a:pt x="470662" y="76200"/>
                  </a:lnTo>
                  <a:lnTo>
                    <a:pt x="534162" y="44450"/>
                  </a:lnTo>
                  <a:lnTo>
                    <a:pt x="546862" y="38100"/>
                  </a:lnTo>
                  <a:lnTo>
                    <a:pt x="534162" y="31750"/>
                  </a:lnTo>
                  <a:lnTo>
                    <a:pt x="470662" y="0"/>
                  </a:lnTo>
                  <a:lnTo>
                    <a:pt x="470662" y="31750"/>
                  </a:lnTo>
                  <a:lnTo>
                    <a:pt x="0" y="31750"/>
                  </a:lnTo>
                  <a:lnTo>
                    <a:pt x="0" y="2254250"/>
                  </a:lnTo>
                  <a:lnTo>
                    <a:pt x="548513" y="2254250"/>
                  </a:lnTo>
                  <a:lnTo>
                    <a:pt x="548513" y="2247900"/>
                  </a:lnTo>
                  <a:lnTo>
                    <a:pt x="548513" y="2241550"/>
                  </a:lnTo>
                  <a:close/>
                </a:path>
                <a:path w="3004184" h="2286000">
                  <a:moveTo>
                    <a:pt x="3003804" y="31750"/>
                  </a:moveTo>
                  <a:lnTo>
                    <a:pt x="2515870" y="31750"/>
                  </a:lnTo>
                  <a:lnTo>
                    <a:pt x="2515870" y="44450"/>
                  </a:lnTo>
                  <a:lnTo>
                    <a:pt x="2991104" y="44450"/>
                  </a:lnTo>
                  <a:lnTo>
                    <a:pt x="2991104" y="2241550"/>
                  </a:lnTo>
                  <a:lnTo>
                    <a:pt x="2593594" y="2241550"/>
                  </a:lnTo>
                  <a:lnTo>
                    <a:pt x="2593594" y="2209800"/>
                  </a:lnTo>
                  <a:lnTo>
                    <a:pt x="2517394" y="2247900"/>
                  </a:lnTo>
                  <a:lnTo>
                    <a:pt x="2593594" y="2286000"/>
                  </a:lnTo>
                  <a:lnTo>
                    <a:pt x="2593594" y="2254250"/>
                  </a:lnTo>
                  <a:lnTo>
                    <a:pt x="3003804" y="2254250"/>
                  </a:lnTo>
                  <a:lnTo>
                    <a:pt x="3003804" y="2247900"/>
                  </a:lnTo>
                  <a:lnTo>
                    <a:pt x="3003804" y="2241550"/>
                  </a:lnTo>
                  <a:lnTo>
                    <a:pt x="3003804" y="44450"/>
                  </a:lnTo>
                  <a:lnTo>
                    <a:pt x="3003804" y="38100"/>
                  </a:lnTo>
                  <a:lnTo>
                    <a:pt x="3003804" y="31750"/>
                  </a:lnTo>
                  <a:close/>
                </a:path>
              </a:pathLst>
            </a:custGeom>
            <a:solidFill>
              <a:srgbClr val="000000"/>
            </a:solidFill>
          </p:spPr>
          <p:txBody>
            <a:bodyPr wrap="square" lIns="0" tIns="0" rIns="0" bIns="0" rtlCol="0"/>
            <a:lstStyle/>
            <a:p>
              <a:endParaRPr/>
            </a:p>
          </p:txBody>
        </p:sp>
        <p:sp>
          <p:nvSpPr>
            <p:cNvPr id="12" name="object 12"/>
            <p:cNvSpPr/>
            <p:nvPr/>
          </p:nvSpPr>
          <p:spPr>
            <a:xfrm>
              <a:off x="7054595" y="2514600"/>
              <a:ext cx="76200" cy="304800"/>
            </a:xfrm>
            <a:custGeom>
              <a:avLst/>
              <a:gdLst/>
              <a:ahLst/>
              <a:cxnLst/>
              <a:rect l="l" t="t" r="r" b="b"/>
              <a:pathLst>
                <a:path w="76200" h="304800">
                  <a:moveTo>
                    <a:pt x="44450" y="63500"/>
                  </a:moveTo>
                  <a:lnTo>
                    <a:pt x="31750" y="63500"/>
                  </a:lnTo>
                  <a:lnTo>
                    <a:pt x="31750" y="304800"/>
                  </a:lnTo>
                  <a:lnTo>
                    <a:pt x="44450" y="304800"/>
                  </a:lnTo>
                  <a:lnTo>
                    <a:pt x="44450" y="63500"/>
                  </a:lnTo>
                  <a:close/>
                </a:path>
                <a:path w="76200" h="304800">
                  <a:moveTo>
                    <a:pt x="38100" y="0"/>
                  </a:moveTo>
                  <a:lnTo>
                    <a:pt x="0" y="76200"/>
                  </a:lnTo>
                  <a:lnTo>
                    <a:pt x="31750" y="76200"/>
                  </a:lnTo>
                  <a:lnTo>
                    <a:pt x="31750" y="63500"/>
                  </a:lnTo>
                  <a:lnTo>
                    <a:pt x="69850" y="63500"/>
                  </a:lnTo>
                  <a:lnTo>
                    <a:pt x="38100" y="0"/>
                  </a:lnTo>
                  <a:close/>
                </a:path>
                <a:path w="76200" h="30480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grpSp>
      <p:sp>
        <p:nvSpPr>
          <p:cNvPr id="13" name="object 13"/>
          <p:cNvSpPr txBox="1"/>
          <p:nvPr/>
        </p:nvSpPr>
        <p:spPr>
          <a:xfrm>
            <a:off x="1968501" y="5661761"/>
            <a:ext cx="8255634" cy="790601"/>
          </a:xfrm>
          <a:prstGeom prst="rect">
            <a:avLst/>
          </a:prstGeom>
          <a:solidFill>
            <a:srgbClr val="000000"/>
          </a:solidFill>
        </p:spPr>
        <p:txBody>
          <a:bodyPr vert="horz" wrap="square" lIns="0" tIns="51435" rIns="0" bIns="0" rtlCol="0">
            <a:spAutoFit/>
          </a:bodyPr>
          <a:lstStyle/>
          <a:p>
            <a:pPr marL="103505" marR="106680">
              <a:spcBef>
                <a:spcPts val="405"/>
              </a:spcBef>
            </a:pPr>
            <a:r>
              <a:rPr sz="2400" b="1">
                <a:solidFill>
                  <a:srgbClr val="FFFFFF"/>
                </a:solidFill>
                <a:latin typeface="Arial"/>
                <a:cs typeface="Arial"/>
              </a:rPr>
              <a:t>The</a:t>
            </a:r>
            <a:r>
              <a:rPr sz="2400" b="1" spc="-25">
                <a:solidFill>
                  <a:srgbClr val="FFFFFF"/>
                </a:solidFill>
                <a:latin typeface="Arial"/>
                <a:cs typeface="Arial"/>
              </a:rPr>
              <a:t> </a:t>
            </a:r>
            <a:r>
              <a:rPr sz="2400" b="1">
                <a:solidFill>
                  <a:srgbClr val="FFFFFF"/>
                </a:solidFill>
                <a:latin typeface="Arial"/>
                <a:cs typeface="Arial"/>
              </a:rPr>
              <a:t>idea</a:t>
            </a:r>
            <a:r>
              <a:rPr sz="2400" b="1" spc="-5">
                <a:solidFill>
                  <a:srgbClr val="FFFFFF"/>
                </a:solidFill>
                <a:latin typeface="Arial"/>
                <a:cs typeface="Arial"/>
              </a:rPr>
              <a:t> </a:t>
            </a:r>
            <a:r>
              <a:rPr sz="2400" b="1">
                <a:solidFill>
                  <a:srgbClr val="FFFFFF"/>
                </a:solidFill>
                <a:latin typeface="Arial"/>
                <a:cs typeface="Arial"/>
              </a:rPr>
              <a:t>of</a:t>
            </a:r>
            <a:r>
              <a:rPr sz="2400" b="1" spc="-25">
                <a:solidFill>
                  <a:srgbClr val="FFFFFF"/>
                </a:solidFill>
                <a:latin typeface="Arial"/>
                <a:cs typeface="Arial"/>
              </a:rPr>
              <a:t> </a:t>
            </a:r>
            <a:r>
              <a:rPr sz="2400" b="1" spc="-5">
                <a:solidFill>
                  <a:srgbClr val="FFFFFF"/>
                </a:solidFill>
                <a:latin typeface="Arial"/>
                <a:cs typeface="Arial"/>
              </a:rPr>
              <a:t>separating </a:t>
            </a:r>
            <a:r>
              <a:rPr sz="2400" b="1">
                <a:solidFill>
                  <a:srgbClr val="FFFFFF"/>
                </a:solidFill>
                <a:latin typeface="Arial"/>
                <a:cs typeface="Arial"/>
              </a:rPr>
              <a:t>the</a:t>
            </a:r>
            <a:r>
              <a:rPr sz="2400" b="1" spc="-5">
                <a:solidFill>
                  <a:srgbClr val="FFFFFF"/>
                </a:solidFill>
                <a:latin typeface="Arial"/>
                <a:cs typeface="Arial"/>
              </a:rPr>
              <a:t> </a:t>
            </a:r>
            <a:r>
              <a:rPr sz="2400" b="1">
                <a:solidFill>
                  <a:srgbClr val="FFFFFF"/>
                </a:solidFill>
                <a:latin typeface="Arial"/>
                <a:cs typeface="Arial"/>
              </a:rPr>
              <a:t>knowledge</a:t>
            </a:r>
            <a:r>
              <a:rPr sz="2400" b="1" spc="-45">
                <a:solidFill>
                  <a:srgbClr val="FFFFFF"/>
                </a:solidFill>
                <a:latin typeface="Arial"/>
                <a:cs typeface="Arial"/>
              </a:rPr>
              <a:t> </a:t>
            </a:r>
            <a:r>
              <a:rPr sz="2400" b="1" spc="-5">
                <a:solidFill>
                  <a:srgbClr val="FFFFFF"/>
                </a:solidFill>
                <a:latin typeface="Arial"/>
                <a:cs typeface="Arial"/>
              </a:rPr>
              <a:t>and</a:t>
            </a:r>
            <a:r>
              <a:rPr sz="2400" b="1" spc="-15">
                <a:solidFill>
                  <a:srgbClr val="FFFFFF"/>
                </a:solidFill>
                <a:latin typeface="Arial"/>
                <a:cs typeface="Arial"/>
              </a:rPr>
              <a:t> </a:t>
            </a:r>
            <a:r>
              <a:rPr sz="2400" b="1">
                <a:solidFill>
                  <a:srgbClr val="FFFFFF"/>
                </a:solidFill>
                <a:latin typeface="Arial"/>
                <a:cs typeface="Arial"/>
              </a:rPr>
              <a:t>the</a:t>
            </a:r>
            <a:r>
              <a:rPr sz="2400" b="1" spc="-20">
                <a:solidFill>
                  <a:srgbClr val="FFFFFF"/>
                </a:solidFill>
                <a:latin typeface="Arial"/>
                <a:cs typeface="Arial"/>
              </a:rPr>
              <a:t> </a:t>
            </a:r>
            <a:r>
              <a:rPr sz="2400" b="1" spc="-5">
                <a:solidFill>
                  <a:srgbClr val="FFFFFF"/>
                </a:solidFill>
                <a:latin typeface="Arial"/>
                <a:cs typeface="Arial"/>
              </a:rPr>
              <a:t>inference </a:t>
            </a:r>
            <a:r>
              <a:rPr sz="2400" b="1" spc="-655">
                <a:solidFill>
                  <a:srgbClr val="FFFFFF"/>
                </a:solidFill>
                <a:latin typeface="Arial"/>
                <a:cs typeface="Arial"/>
              </a:rPr>
              <a:t> </a:t>
            </a:r>
            <a:r>
              <a:rPr sz="2400" b="1" spc="-5">
                <a:solidFill>
                  <a:srgbClr val="FFFFFF"/>
                </a:solidFill>
                <a:latin typeface="Arial"/>
                <a:cs typeface="Arial"/>
              </a:rPr>
              <a:t>engine</a:t>
            </a:r>
            <a:r>
              <a:rPr sz="2400" b="1" spc="-15">
                <a:solidFill>
                  <a:srgbClr val="FFFFFF"/>
                </a:solidFill>
                <a:latin typeface="Arial"/>
                <a:cs typeface="Arial"/>
              </a:rPr>
              <a:t> </a:t>
            </a:r>
            <a:r>
              <a:rPr sz="2400" b="1">
                <a:solidFill>
                  <a:srgbClr val="FFFFFF"/>
                </a:solidFill>
                <a:latin typeface="Arial"/>
                <a:cs typeface="Arial"/>
              </a:rPr>
              <a:t>is</a:t>
            </a:r>
            <a:r>
              <a:rPr sz="2400" b="1" spc="-5">
                <a:solidFill>
                  <a:srgbClr val="FFFFFF"/>
                </a:solidFill>
                <a:latin typeface="Arial"/>
                <a:cs typeface="Arial"/>
              </a:rPr>
              <a:t> useful</a:t>
            </a:r>
            <a:r>
              <a:rPr sz="2400" b="1" spc="-10">
                <a:solidFill>
                  <a:srgbClr val="FFFFFF"/>
                </a:solidFill>
                <a:latin typeface="Arial"/>
                <a:cs typeface="Arial"/>
              </a:rPr>
              <a:t> </a:t>
            </a:r>
            <a:r>
              <a:rPr sz="2400" b="1">
                <a:solidFill>
                  <a:srgbClr val="FFFFFF"/>
                </a:solidFill>
                <a:latin typeface="Arial"/>
                <a:cs typeface="Arial"/>
              </a:rPr>
              <a:t>for</a:t>
            </a:r>
            <a:r>
              <a:rPr sz="2400" b="1" spc="-25">
                <a:solidFill>
                  <a:srgbClr val="FFFFFF"/>
                </a:solidFill>
                <a:latin typeface="Arial"/>
                <a:cs typeface="Arial"/>
              </a:rPr>
              <a:t> </a:t>
            </a:r>
            <a:r>
              <a:rPr sz="2400" b="1" spc="-5">
                <a:solidFill>
                  <a:srgbClr val="FFFFFF"/>
                </a:solidFill>
                <a:latin typeface="Arial"/>
                <a:cs typeface="Arial"/>
              </a:rPr>
              <a:t>designing</a:t>
            </a:r>
            <a:r>
              <a:rPr sz="2400" b="1" spc="-25">
                <a:solidFill>
                  <a:srgbClr val="FFFFFF"/>
                </a:solidFill>
                <a:latin typeface="Arial"/>
                <a:cs typeface="Arial"/>
              </a:rPr>
              <a:t> </a:t>
            </a:r>
            <a:r>
              <a:rPr sz="2400" b="1">
                <a:solidFill>
                  <a:srgbClr val="FFFFFF"/>
                </a:solidFill>
                <a:latin typeface="Arial"/>
                <a:cs typeface="Arial"/>
              </a:rPr>
              <a:t>different</a:t>
            </a:r>
            <a:r>
              <a:rPr sz="2400" b="1" spc="-5">
                <a:solidFill>
                  <a:srgbClr val="FFFFFF"/>
                </a:solidFill>
                <a:latin typeface="Arial"/>
                <a:cs typeface="Arial"/>
              </a:rPr>
              <a:t> expert</a:t>
            </a:r>
            <a:r>
              <a:rPr sz="2400" b="1">
                <a:solidFill>
                  <a:srgbClr val="FFFFFF"/>
                </a:solidFill>
                <a:latin typeface="Arial"/>
                <a:cs typeface="Arial"/>
              </a:rPr>
              <a:t> </a:t>
            </a:r>
            <a:r>
              <a:rPr sz="2400" b="1" spc="-10">
                <a:solidFill>
                  <a:srgbClr val="FFFFFF"/>
                </a:solidFill>
                <a:latin typeface="Arial"/>
                <a:cs typeface="Arial"/>
              </a:rPr>
              <a:t>systems.</a:t>
            </a:r>
            <a:endParaRPr sz="2400">
              <a:latin typeface="Arial"/>
              <a:cs typeface="Arial"/>
            </a:endParaRPr>
          </a:p>
        </p:txBody>
      </p:sp>
    </p:spTree>
    <p:extLst>
      <p:ext uri="{BB962C8B-B14F-4D97-AF65-F5344CB8AC3E}">
        <p14:creationId xmlns:p14="http://schemas.microsoft.com/office/powerpoint/2010/main" val="3734893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9E2E-1A40-024C-8867-DA6308B6CB3E}"/>
              </a:ext>
            </a:extLst>
          </p:cNvPr>
          <p:cNvSpPr>
            <a:spLocks noGrp="1"/>
          </p:cNvSpPr>
          <p:nvPr>
            <p:ph type="title"/>
          </p:nvPr>
        </p:nvSpPr>
        <p:spPr/>
        <p:txBody>
          <a:bodyPr/>
          <a:lstStyle/>
          <a:p>
            <a:r>
              <a:rPr lang="en-US" err="1">
                <a:solidFill>
                  <a:srgbClr val="FF0000"/>
                </a:solidFill>
                <a:latin typeface="Times New Roman" panose="02020603050405020304" pitchFamily="18" charset="0"/>
                <a:cs typeface="Times New Roman" panose="02020603050405020304" pitchFamily="18" charset="0"/>
              </a:rPr>
              <a:t>Baye’s</a:t>
            </a:r>
            <a:r>
              <a:rPr lang="en-US">
                <a:solidFill>
                  <a:srgbClr val="FF0000"/>
                </a:solidFill>
                <a:latin typeface="Times New Roman" panose="02020603050405020304" pitchFamily="18" charset="0"/>
                <a:cs typeface="Times New Roman" panose="02020603050405020304" pitchFamily="18" charset="0"/>
              </a:rPr>
              <a:t> Theorem</a:t>
            </a:r>
          </a:p>
        </p:txBody>
      </p:sp>
      <p:sp>
        <p:nvSpPr>
          <p:cNvPr id="4" name="Content Placeholder 3"/>
          <p:cNvSpPr>
            <a:spLocks noGrp="1"/>
          </p:cNvSpPr>
          <p:nvPr>
            <p:ph idx="1"/>
          </p:nvPr>
        </p:nvSpPr>
        <p:spPr/>
        <p:txBody>
          <a:bodyPr/>
          <a:lstStyle/>
          <a:p>
            <a:endParaRPr lang="en-IN"/>
          </a:p>
        </p:txBody>
      </p:sp>
    </p:spTree>
    <p:extLst>
      <p:ext uri="{BB962C8B-B14F-4D97-AF65-F5344CB8AC3E}">
        <p14:creationId xmlns:p14="http://schemas.microsoft.com/office/powerpoint/2010/main" val="2561937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9E2E-1A40-024C-8867-DA6308B6CB3E}"/>
              </a:ext>
            </a:extLst>
          </p:cNvPr>
          <p:cNvSpPr>
            <a:spLocks noGrp="1"/>
          </p:cNvSpPr>
          <p:nvPr>
            <p:ph type="title"/>
          </p:nvPr>
        </p:nvSpPr>
        <p:spPr/>
        <p:txBody>
          <a:bodyPr/>
          <a:lstStyle/>
          <a:p>
            <a:r>
              <a:rPr lang="en-US" err="1">
                <a:solidFill>
                  <a:srgbClr val="FF0000"/>
                </a:solidFill>
                <a:latin typeface="Times New Roman" panose="02020603050405020304" pitchFamily="18" charset="0"/>
                <a:cs typeface="Times New Roman" panose="02020603050405020304" pitchFamily="18" charset="0"/>
              </a:rPr>
              <a:t>Baye’s</a:t>
            </a:r>
            <a:r>
              <a:rPr lang="en-US">
                <a:solidFill>
                  <a:srgbClr val="FF0000"/>
                </a:solidFill>
                <a:latin typeface="Times New Roman" panose="02020603050405020304" pitchFamily="18" charset="0"/>
                <a:cs typeface="Times New Roman" panose="02020603050405020304" pitchFamily="18" charset="0"/>
              </a:rPr>
              <a:t> Theorem</a:t>
            </a:r>
          </a:p>
        </p:txBody>
      </p:sp>
      <p:sp>
        <p:nvSpPr>
          <p:cNvPr id="3" name="Content Placeholder 2">
            <a:extLst>
              <a:ext uri="{FF2B5EF4-FFF2-40B4-BE49-F238E27FC236}">
                <a16:creationId xmlns:a16="http://schemas.microsoft.com/office/drawing/2014/main" id="{46DE099E-C3B7-C842-A0C5-D470260C4937}"/>
              </a:ext>
            </a:extLst>
          </p:cNvPr>
          <p:cNvSpPr>
            <a:spLocks noGrp="1"/>
          </p:cNvSpPr>
          <p:nvPr>
            <p:ph idx="1"/>
          </p:nvPr>
        </p:nvSpPr>
        <p:spPr/>
        <p:txBody>
          <a:bodyPr/>
          <a:lstStyle/>
          <a:p>
            <a:r>
              <a:rPr lang="en-IN">
                <a:latin typeface="Times New Roman" panose="02020603050405020304" pitchFamily="18" charset="0"/>
                <a:cs typeface="Times New Roman" panose="02020603050405020304" pitchFamily="18" charset="0"/>
              </a:rPr>
              <a:t>Bayes' theorem is also known as </a:t>
            </a:r>
            <a:r>
              <a:rPr lang="en-IN" b="1">
                <a:latin typeface="Times New Roman" panose="02020603050405020304" pitchFamily="18" charset="0"/>
                <a:cs typeface="Times New Roman" panose="02020603050405020304" pitchFamily="18" charset="0"/>
              </a:rPr>
              <a:t>Bayes' rule, Bayes' law</a:t>
            </a:r>
            <a:r>
              <a:rPr lang="en-IN">
                <a:latin typeface="Times New Roman" panose="02020603050405020304" pitchFamily="18" charset="0"/>
                <a:cs typeface="Times New Roman" panose="02020603050405020304" pitchFamily="18" charset="0"/>
              </a:rPr>
              <a:t>, or </a:t>
            </a:r>
            <a:r>
              <a:rPr lang="en-IN" b="1">
                <a:latin typeface="Times New Roman" panose="02020603050405020304" pitchFamily="18" charset="0"/>
                <a:cs typeface="Times New Roman" panose="02020603050405020304" pitchFamily="18" charset="0"/>
              </a:rPr>
              <a:t>Bayesian reasoning</a:t>
            </a:r>
            <a:r>
              <a:rPr lang="en-IN">
                <a:latin typeface="Times New Roman" panose="02020603050405020304" pitchFamily="18" charset="0"/>
                <a:cs typeface="Times New Roman" panose="02020603050405020304" pitchFamily="18" charset="0"/>
              </a:rPr>
              <a:t>, which determines the probability of an event with uncertain knowledge.</a:t>
            </a:r>
          </a:p>
          <a:p>
            <a:r>
              <a:rPr lang="en-IN">
                <a:latin typeface="Times New Roman" panose="02020603050405020304" pitchFamily="18" charset="0"/>
                <a:cs typeface="Times New Roman" panose="02020603050405020304" pitchFamily="18" charset="0"/>
              </a:rPr>
              <a:t>In probability theory, it relates the conditional probability and marginal probabilities of two random events.</a:t>
            </a:r>
          </a:p>
          <a:p>
            <a:r>
              <a:rPr lang="en-IN">
                <a:latin typeface="Times New Roman" panose="02020603050405020304" pitchFamily="18" charset="0"/>
                <a:cs typeface="Times New Roman" panose="02020603050405020304" pitchFamily="18" charset="0"/>
              </a:rPr>
              <a:t>Bayes' theorem was named after the British mathematician </a:t>
            </a:r>
            <a:r>
              <a:rPr lang="en-IN" b="1">
                <a:latin typeface="Times New Roman" panose="02020603050405020304" pitchFamily="18" charset="0"/>
                <a:cs typeface="Times New Roman" panose="02020603050405020304" pitchFamily="18" charset="0"/>
              </a:rPr>
              <a:t>Thomas Bayes</a:t>
            </a:r>
            <a:r>
              <a:rPr lang="en-IN">
                <a:latin typeface="Times New Roman" panose="02020603050405020304" pitchFamily="18" charset="0"/>
                <a:cs typeface="Times New Roman" panose="02020603050405020304" pitchFamily="18" charset="0"/>
              </a:rPr>
              <a:t>. The </a:t>
            </a:r>
            <a:r>
              <a:rPr lang="en-IN" b="1">
                <a:latin typeface="Times New Roman" panose="02020603050405020304" pitchFamily="18" charset="0"/>
                <a:cs typeface="Times New Roman" panose="02020603050405020304" pitchFamily="18" charset="0"/>
              </a:rPr>
              <a:t>Bayesian inference</a:t>
            </a:r>
            <a:r>
              <a:rPr lang="en-IN">
                <a:latin typeface="Times New Roman" panose="02020603050405020304" pitchFamily="18" charset="0"/>
                <a:cs typeface="Times New Roman" panose="02020603050405020304" pitchFamily="18" charset="0"/>
              </a:rPr>
              <a:t> is an application of Bayes' theorem, which is fundamental to Bayesian statistics.</a:t>
            </a:r>
          </a:p>
          <a:p>
            <a:r>
              <a:rPr lang="en-IN">
                <a:latin typeface="Times New Roman" panose="02020603050405020304" pitchFamily="18" charset="0"/>
                <a:cs typeface="Times New Roman" panose="02020603050405020304" pitchFamily="18" charset="0"/>
              </a:rPr>
              <a:t>It is a way to calculate the value of P(B|A) with the knowledge of P(A|B).</a:t>
            </a:r>
          </a:p>
          <a:p>
            <a:endParaRPr lang="en-US"/>
          </a:p>
        </p:txBody>
      </p:sp>
    </p:spTree>
    <p:extLst>
      <p:ext uri="{BB962C8B-B14F-4D97-AF65-F5344CB8AC3E}">
        <p14:creationId xmlns:p14="http://schemas.microsoft.com/office/powerpoint/2010/main" val="1795705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6811" y="927411"/>
            <a:ext cx="8852647" cy="861774"/>
          </a:xfrm>
          <a:prstGeom prst="rect">
            <a:avLst/>
          </a:prstGeom>
        </p:spPr>
        <p:txBody>
          <a:bodyPr wrap="square">
            <a:spAutoFit/>
          </a:bodyPr>
          <a:lstStyle/>
          <a:p>
            <a:pPr marL="342900" indent="-342900" algn="just">
              <a:buFont typeface="Arial" panose="020B0604020202020204" pitchFamily="34" charset="0"/>
              <a:buChar char="•"/>
            </a:pPr>
            <a:r>
              <a:rPr lang="en-IN" sz="2500">
                <a:solidFill>
                  <a:srgbClr val="FF0000"/>
                </a:solidFill>
                <a:latin typeface="Times New Roman" panose="02020603050405020304" pitchFamily="18" charset="0"/>
                <a:cs typeface="Times New Roman" panose="02020603050405020304" pitchFamily="18" charset="0"/>
              </a:rPr>
              <a:t>Bayes' theorem allows updating the probability prediction of an event by observing new information of the real world</a:t>
            </a:r>
          </a:p>
        </p:txBody>
      </p:sp>
    </p:spTree>
    <p:extLst>
      <p:ext uri="{BB962C8B-B14F-4D97-AF65-F5344CB8AC3E}">
        <p14:creationId xmlns:p14="http://schemas.microsoft.com/office/powerpoint/2010/main" val="2292852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3213847"/>
          </a:xfrm>
          <a:prstGeom prst="rect">
            <a:avLst/>
          </a:prstGeom>
        </p:spPr>
      </p:pic>
    </p:spTree>
    <p:extLst>
      <p:ext uri="{BB962C8B-B14F-4D97-AF65-F5344CB8AC3E}">
        <p14:creationId xmlns:p14="http://schemas.microsoft.com/office/powerpoint/2010/main" val="1509858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050"/>
            <a:ext cx="8041341" cy="3966882"/>
          </a:xfrm>
          <a:prstGeom prst="rect">
            <a:avLst/>
          </a:prstGeom>
        </p:spPr>
      </p:pic>
    </p:spTree>
    <p:extLst>
      <p:ext uri="{BB962C8B-B14F-4D97-AF65-F5344CB8AC3E}">
        <p14:creationId xmlns:p14="http://schemas.microsoft.com/office/powerpoint/2010/main" val="2247750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461" y="997229"/>
            <a:ext cx="10382250" cy="5476875"/>
          </a:xfrm>
          <a:prstGeom prst="rect">
            <a:avLst/>
          </a:prstGeom>
        </p:spPr>
      </p:pic>
    </p:spTree>
    <p:extLst>
      <p:ext uri="{BB962C8B-B14F-4D97-AF65-F5344CB8AC3E}">
        <p14:creationId xmlns:p14="http://schemas.microsoft.com/office/powerpoint/2010/main" val="1155904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990" y="475690"/>
            <a:ext cx="10267950" cy="2114550"/>
          </a:xfrm>
          <a:prstGeom prst="rect">
            <a:avLst/>
          </a:prstGeom>
        </p:spPr>
      </p:pic>
      <p:pic>
        <p:nvPicPr>
          <p:cNvPr id="3" name="Picture 2"/>
          <p:cNvPicPr>
            <a:picLocks noChangeAspect="1"/>
          </p:cNvPicPr>
          <p:nvPr/>
        </p:nvPicPr>
        <p:blipFill>
          <a:blip r:embed="rId3"/>
          <a:stretch>
            <a:fillRect/>
          </a:stretch>
        </p:blipFill>
        <p:spPr>
          <a:xfrm>
            <a:off x="2172540" y="2795868"/>
            <a:ext cx="3705225" cy="2476500"/>
          </a:xfrm>
          <a:prstGeom prst="rect">
            <a:avLst/>
          </a:prstGeom>
        </p:spPr>
      </p:pic>
      <p:pic>
        <p:nvPicPr>
          <p:cNvPr id="4" name="Picture 3"/>
          <p:cNvPicPr>
            <a:picLocks noChangeAspect="1"/>
          </p:cNvPicPr>
          <p:nvPr/>
        </p:nvPicPr>
        <p:blipFill>
          <a:blip r:embed="rId4"/>
          <a:stretch>
            <a:fillRect/>
          </a:stretch>
        </p:blipFill>
        <p:spPr>
          <a:xfrm>
            <a:off x="3649261" y="4986997"/>
            <a:ext cx="1047619" cy="1590476"/>
          </a:xfrm>
          <a:prstGeom prst="rect">
            <a:avLst/>
          </a:prstGeom>
        </p:spPr>
      </p:pic>
      <p:pic>
        <p:nvPicPr>
          <p:cNvPr id="5" name="Picture 4"/>
          <p:cNvPicPr>
            <a:picLocks noChangeAspect="1"/>
          </p:cNvPicPr>
          <p:nvPr/>
        </p:nvPicPr>
        <p:blipFill>
          <a:blip r:embed="rId5"/>
          <a:stretch>
            <a:fillRect/>
          </a:stretch>
        </p:blipFill>
        <p:spPr>
          <a:xfrm>
            <a:off x="4963790" y="4839206"/>
            <a:ext cx="6809524" cy="1085714"/>
          </a:xfrm>
          <a:prstGeom prst="rect">
            <a:avLst/>
          </a:prstGeom>
        </p:spPr>
      </p:pic>
      <p:pic>
        <p:nvPicPr>
          <p:cNvPr id="6" name="Picture 5"/>
          <p:cNvPicPr>
            <a:picLocks noChangeAspect="1"/>
          </p:cNvPicPr>
          <p:nvPr/>
        </p:nvPicPr>
        <p:blipFill>
          <a:blip r:embed="rId6"/>
          <a:stretch>
            <a:fillRect/>
          </a:stretch>
        </p:blipFill>
        <p:spPr>
          <a:xfrm>
            <a:off x="463771" y="2886151"/>
            <a:ext cx="2066667" cy="1657143"/>
          </a:xfrm>
          <a:prstGeom prst="rect">
            <a:avLst/>
          </a:prstGeom>
        </p:spPr>
      </p:pic>
    </p:spTree>
    <p:extLst>
      <p:ext uri="{BB962C8B-B14F-4D97-AF65-F5344CB8AC3E}">
        <p14:creationId xmlns:p14="http://schemas.microsoft.com/office/powerpoint/2010/main" val="385897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6471" y="263058"/>
            <a:ext cx="8486775" cy="4314825"/>
          </a:xfrm>
          <a:prstGeom prst="rect">
            <a:avLst/>
          </a:prstGeom>
        </p:spPr>
      </p:pic>
      <p:pic>
        <p:nvPicPr>
          <p:cNvPr id="3" name="Picture 2"/>
          <p:cNvPicPr>
            <a:picLocks noChangeAspect="1"/>
          </p:cNvPicPr>
          <p:nvPr/>
        </p:nvPicPr>
        <p:blipFill>
          <a:blip r:embed="rId3"/>
          <a:stretch>
            <a:fillRect/>
          </a:stretch>
        </p:blipFill>
        <p:spPr>
          <a:xfrm>
            <a:off x="350744" y="4577883"/>
            <a:ext cx="11087100" cy="981075"/>
          </a:xfrm>
          <a:prstGeom prst="rect">
            <a:avLst/>
          </a:prstGeom>
        </p:spPr>
      </p:pic>
      <p:pic>
        <p:nvPicPr>
          <p:cNvPr id="4" name="Picture 3"/>
          <p:cNvPicPr>
            <a:picLocks noChangeAspect="1"/>
          </p:cNvPicPr>
          <p:nvPr/>
        </p:nvPicPr>
        <p:blipFill>
          <a:blip r:embed="rId4"/>
          <a:stretch>
            <a:fillRect/>
          </a:stretch>
        </p:blipFill>
        <p:spPr>
          <a:xfrm>
            <a:off x="530038" y="5558958"/>
            <a:ext cx="9867900" cy="485775"/>
          </a:xfrm>
          <a:prstGeom prst="rect">
            <a:avLst/>
          </a:prstGeom>
        </p:spPr>
      </p:pic>
    </p:spTree>
    <p:extLst>
      <p:ext uri="{BB962C8B-B14F-4D97-AF65-F5344CB8AC3E}">
        <p14:creationId xmlns:p14="http://schemas.microsoft.com/office/powerpoint/2010/main" val="357293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9556" y="1451348"/>
            <a:ext cx="10629900" cy="3943350"/>
          </a:xfrm>
          <a:prstGeom prst="rect">
            <a:avLst/>
          </a:prstGeom>
        </p:spPr>
      </p:pic>
    </p:spTree>
    <p:extLst>
      <p:ext uri="{BB962C8B-B14F-4D97-AF65-F5344CB8AC3E}">
        <p14:creationId xmlns:p14="http://schemas.microsoft.com/office/powerpoint/2010/main" val="3209556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731" y="1446398"/>
            <a:ext cx="10877550" cy="4772025"/>
          </a:xfrm>
          <a:prstGeom prst="rect">
            <a:avLst/>
          </a:prstGeom>
        </p:spPr>
      </p:pic>
      <p:pic>
        <p:nvPicPr>
          <p:cNvPr id="3" name="Picture 2"/>
          <p:cNvPicPr>
            <a:picLocks noChangeAspect="1"/>
          </p:cNvPicPr>
          <p:nvPr/>
        </p:nvPicPr>
        <p:blipFill>
          <a:blip r:embed="rId3"/>
          <a:stretch>
            <a:fillRect/>
          </a:stretch>
        </p:blipFill>
        <p:spPr>
          <a:xfrm>
            <a:off x="5998788" y="4444813"/>
            <a:ext cx="5438775" cy="819150"/>
          </a:xfrm>
          <a:prstGeom prst="rect">
            <a:avLst/>
          </a:prstGeom>
        </p:spPr>
      </p:pic>
      <p:pic>
        <p:nvPicPr>
          <p:cNvPr id="5" name="Picture 4"/>
          <p:cNvPicPr>
            <a:picLocks noChangeAspect="1"/>
          </p:cNvPicPr>
          <p:nvPr/>
        </p:nvPicPr>
        <p:blipFill>
          <a:blip r:embed="rId4"/>
          <a:stretch>
            <a:fillRect/>
          </a:stretch>
        </p:blipFill>
        <p:spPr>
          <a:xfrm>
            <a:off x="6024422" y="5381203"/>
            <a:ext cx="5334000" cy="876300"/>
          </a:xfrm>
          <a:prstGeom prst="rect">
            <a:avLst/>
          </a:prstGeom>
        </p:spPr>
      </p:pic>
    </p:spTree>
    <p:extLst>
      <p:ext uri="{BB962C8B-B14F-4D97-AF65-F5344CB8AC3E}">
        <p14:creationId xmlns:p14="http://schemas.microsoft.com/office/powerpoint/2010/main" val="24927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B439-DC19-5E6B-E7BA-AAFCE98EE2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8363D0-4C60-B1E1-0BC3-64FA599F6C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82706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7759"/>
            <a:ext cx="10639425" cy="5057775"/>
          </a:xfrm>
          <a:prstGeom prst="rect">
            <a:avLst/>
          </a:prstGeom>
        </p:spPr>
      </p:pic>
      <p:pic>
        <p:nvPicPr>
          <p:cNvPr id="3" name="Picture 2"/>
          <p:cNvPicPr>
            <a:picLocks noChangeAspect="1"/>
          </p:cNvPicPr>
          <p:nvPr/>
        </p:nvPicPr>
        <p:blipFill>
          <a:blip r:embed="rId3"/>
          <a:stretch>
            <a:fillRect/>
          </a:stretch>
        </p:blipFill>
        <p:spPr>
          <a:xfrm>
            <a:off x="208149" y="5455303"/>
            <a:ext cx="5267325" cy="600075"/>
          </a:xfrm>
          <a:prstGeom prst="rect">
            <a:avLst/>
          </a:prstGeom>
        </p:spPr>
      </p:pic>
    </p:spTree>
    <p:extLst>
      <p:ext uri="{BB962C8B-B14F-4D97-AF65-F5344CB8AC3E}">
        <p14:creationId xmlns:p14="http://schemas.microsoft.com/office/powerpoint/2010/main" val="712542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8320" y="1246406"/>
            <a:ext cx="11277600" cy="5162550"/>
          </a:xfrm>
          <a:prstGeom prst="rect">
            <a:avLst/>
          </a:prstGeom>
        </p:spPr>
      </p:pic>
    </p:spTree>
    <p:extLst>
      <p:ext uri="{BB962C8B-B14F-4D97-AF65-F5344CB8AC3E}">
        <p14:creationId xmlns:p14="http://schemas.microsoft.com/office/powerpoint/2010/main" val="946630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898" y="1417264"/>
            <a:ext cx="10534650" cy="2867025"/>
          </a:xfrm>
          <a:prstGeom prst="rect">
            <a:avLst/>
          </a:prstGeom>
        </p:spPr>
      </p:pic>
      <p:pic>
        <p:nvPicPr>
          <p:cNvPr id="3" name="Picture 2"/>
          <p:cNvPicPr>
            <a:picLocks noChangeAspect="1"/>
          </p:cNvPicPr>
          <p:nvPr/>
        </p:nvPicPr>
        <p:blipFill>
          <a:blip r:embed="rId3"/>
          <a:stretch>
            <a:fillRect/>
          </a:stretch>
        </p:blipFill>
        <p:spPr>
          <a:xfrm>
            <a:off x="415738" y="4284289"/>
            <a:ext cx="10553700" cy="1019175"/>
          </a:xfrm>
          <a:prstGeom prst="rect">
            <a:avLst/>
          </a:prstGeom>
        </p:spPr>
      </p:pic>
      <p:pic>
        <p:nvPicPr>
          <p:cNvPr id="4" name="Picture 3"/>
          <p:cNvPicPr>
            <a:picLocks noChangeAspect="1"/>
          </p:cNvPicPr>
          <p:nvPr/>
        </p:nvPicPr>
        <p:blipFill>
          <a:blip r:embed="rId4"/>
          <a:stretch>
            <a:fillRect/>
          </a:stretch>
        </p:blipFill>
        <p:spPr>
          <a:xfrm>
            <a:off x="415738" y="5303464"/>
            <a:ext cx="10553700" cy="800100"/>
          </a:xfrm>
          <a:prstGeom prst="rect">
            <a:avLst/>
          </a:prstGeom>
        </p:spPr>
      </p:pic>
      <p:pic>
        <p:nvPicPr>
          <p:cNvPr id="5" name="Picture 4"/>
          <p:cNvPicPr>
            <a:picLocks noChangeAspect="1"/>
          </p:cNvPicPr>
          <p:nvPr/>
        </p:nvPicPr>
        <p:blipFill>
          <a:blip r:embed="rId5"/>
          <a:stretch>
            <a:fillRect/>
          </a:stretch>
        </p:blipFill>
        <p:spPr>
          <a:xfrm>
            <a:off x="415738" y="6155951"/>
            <a:ext cx="9486900" cy="333375"/>
          </a:xfrm>
          <a:prstGeom prst="rect">
            <a:avLst/>
          </a:prstGeom>
        </p:spPr>
      </p:pic>
    </p:spTree>
    <p:extLst>
      <p:ext uri="{BB962C8B-B14F-4D97-AF65-F5344CB8AC3E}">
        <p14:creationId xmlns:p14="http://schemas.microsoft.com/office/powerpoint/2010/main" val="955279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499" y="241274"/>
            <a:ext cx="11302253" cy="6235726"/>
          </a:xfrm>
          <a:prstGeom prst="rect">
            <a:avLst/>
          </a:prstGeom>
        </p:spPr>
      </p:pic>
    </p:spTree>
    <p:extLst>
      <p:ext uri="{BB962C8B-B14F-4D97-AF65-F5344CB8AC3E}">
        <p14:creationId xmlns:p14="http://schemas.microsoft.com/office/powerpoint/2010/main" val="248681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4919" y="241913"/>
            <a:ext cx="11336431" cy="6508375"/>
          </a:xfrm>
          <a:prstGeom prst="rect">
            <a:avLst/>
          </a:prstGeom>
        </p:spPr>
      </p:pic>
    </p:spTree>
    <p:extLst>
      <p:ext uri="{BB962C8B-B14F-4D97-AF65-F5344CB8AC3E}">
        <p14:creationId xmlns:p14="http://schemas.microsoft.com/office/powerpoint/2010/main" val="340927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3875" y="209136"/>
            <a:ext cx="11336431" cy="6508375"/>
          </a:xfrm>
          <a:prstGeom prst="rect">
            <a:avLst/>
          </a:prstGeom>
        </p:spPr>
      </p:pic>
      <p:pic>
        <p:nvPicPr>
          <p:cNvPr id="3" name="Picture 2"/>
          <p:cNvPicPr>
            <a:picLocks noChangeAspect="1"/>
          </p:cNvPicPr>
          <p:nvPr/>
        </p:nvPicPr>
        <p:blipFill>
          <a:blip r:embed="rId3"/>
          <a:stretch>
            <a:fillRect/>
          </a:stretch>
        </p:blipFill>
        <p:spPr>
          <a:xfrm>
            <a:off x="338138" y="4894729"/>
            <a:ext cx="5820616" cy="1606083"/>
          </a:xfrm>
          <a:prstGeom prst="rect">
            <a:avLst/>
          </a:prstGeom>
        </p:spPr>
      </p:pic>
    </p:spTree>
    <p:extLst>
      <p:ext uri="{BB962C8B-B14F-4D97-AF65-F5344CB8AC3E}">
        <p14:creationId xmlns:p14="http://schemas.microsoft.com/office/powerpoint/2010/main" val="3075555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0013" y="188820"/>
            <a:ext cx="11287125" cy="5257240"/>
          </a:xfrm>
          <a:prstGeom prst="rect">
            <a:avLst/>
          </a:prstGeom>
        </p:spPr>
      </p:pic>
    </p:spTree>
    <p:extLst>
      <p:ext uri="{BB962C8B-B14F-4D97-AF65-F5344CB8AC3E}">
        <p14:creationId xmlns:p14="http://schemas.microsoft.com/office/powerpoint/2010/main" val="3502216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061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87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581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4424" y="472558"/>
            <a:ext cx="5091968" cy="769441"/>
          </a:xfrm>
          <a:prstGeom prst="rect">
            <a:avLst/>
          </a:prstGeom>
        </p:spPr>
        <p:txBody>
          <a:bodyPr wrap="square">
            <a:spAutoFit/>
          </a:bodyPr>
          <a:lstStyle/>
          <a:p>
            <a:r>
              <a:rPr lang="en-IN" sz="4400" b="1">
                <a:solidFill>
                  <a:srgbClr val="C00000"/>
                </a:solidFill>
                <a:latin typeface="Times New Roman" panose="02020603050405020304" pitchFamily="18" charset="0"/>
                <a:ea typeface="+mj-ea"/>
                <a:cs typeface="Times New Roman" panose="02020603050405020304" pitchFamily="18" charset="0"/>
              </a:rPr>
              <a:t>Production Rules</a:t>
            </a:r>
          </a:p>
        </p:txBody>
      </p:sp>
      <p:pic>
        <p:nvPicPr>
          <p:cNvPr id="3" name="Picture 2"/>
          <p:cNvPicPr>
            <a:picLocks noChangeAspect="1"/>
          </p:cNvPicPr>
          <p:nvPr/>
        </p:nvPicPr>
        <p:blipFill>
          <a:blip r:embed="rId2"/>
          <a:stretch>
            <a:fillRect/>
          </a:stretch>
        </p:blipFill>
        <p:spPr>
          <a:xfrm>
            <a:off x="1114424" y="1352549"/>
            <a:ext cx="9415463" cy="5102096"/>
          </a:xfrm>
          <a:prstGeom prst="rect">
            <a:avLst/>
          </a:prstGeom>
        </p:spPr>
      </p:pic>
    </p:spTree>
    <p:extLst>
      <p:ext uri="{BB962C8B-B14F-4D97-AF65-F5344CB8AC3E}">
        <p14:creationId xmlns:p14="http://schemas.microsoft.com/office/powerpoint/2010/main" val="1701055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246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452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253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17717" y="6344722"/>
            <a:ext cx="4874283" cy="369332"/>
          </a:xfrm>
          <a:prstGeom prst="rect">
            <a:avLst/>
          </a:prstGeom>
        </p:spPr>
        <p:txBody>
          <a:bodyPr wrap="none">
            <a:spAutoFit/>
          </a:bodyPr>
          <a:lstStyle/>
          <a:p>
            <a:r>
              <a:rPr lang="en-IN"/>
              <a:t>https://www.youtube.com/watch?v=P6vHf5StqZA</a:t>
            </a:r>
          </a:p>
        </p:txBody>
      </p:sp>
      <p:sp>
        <p:nvSpPr>
          <p:cNvPr id="3" name="Rectangle 2"/>
          <p:cNvSpPr/>
          <p:nvPr/>
        </p:nvSpPr>
        <p:spPr>
          <a:xfrm>
            <a:off x="7322590" y="5701784"/>
            <a:ext cx="4869410" cy="369332"/>
          </a:xfrm>
          <a:prstGeom prst="rect">
            <a:avLst/>
          </a:prstGeom>
        </p:spPr>
        <p:txBody>
          <a:bodyPr wrap="none">
            <a:spAutoFit/>
          </a:bodyPr>
          <a:lstStyle/>
          <a:p>
            <a:r>
              <a:rPr lang="en-IN"/>
              <a:t>https://www.youtube.com/watch?v=oKko3ukFLVc</a:t>
            </a:r>
          </a:p>
        </p:txBody>
      </p:sp>
      <p:sp>
        <p:nvSpPr>
          <p:cNvPr id="4" name="Rectangle 3"/>
          <p:cNvSpPr/>
          <p:nvPr/>
        </p:nvSpPr>
        <p:spPr>
          <a:xfrm>
            <a:off x="7326790" y="5184186"/>
            <a:ext cx="4948599" cy="369332"/>
          </a:xfrm>
          <a:prstGeom prst="rect">
            <a:avLst/>
          </a:prstGeom>
        </p:spPr>
        <p:txBody>
          <a:bodyPr wrap="none" lIns="91440" tIns="45720" rIns="91440" bIns="45720" anchor="t">
            <a:spAutoFit/>
          </a:bodyPr>
          <a:lstStyle/>
          <a:p>
            <a:r>
              <a:rPr lang="en-IN"/>
              <a:t>https://www.youtube.com/watch?v=44y6cgQ7cnA</a:t>
            </a:r>
          </a:p>
        </p:txBody>
      </p:sp>
    </p:spTree>
    <p:extLst>
      <p:ext uri="{BB962C8B-B14F-4D97-AF65-F5344CB8AC3E}">
        <p14:creationId xmlns:p14="http://schemas.microsoft.com/office/powerpoint/2010/main" val="2169799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2728913"/>
            <a:ext cx="10515600" cy="742950"/>
          </a:xfrm>
        </p:spPr>
        <p:txBody>
          <a:bodyPr>
            <a:noAutofit/>
          </a:bodyPr>
          <a:lstStyle/>
          <a:p>
            <a:pPr marL="0" indent="0" algn="ctr">
              <a:buNone/>
            </a:pPr>
            <a:r>
              <a:rPr lang="en-IN" sz="7200" b="1">
                <a:solidFill>
                  <a:srgbClr val="7030A0"/>
                </a:solidFill>
                <a:latin typeface="Times New Roman" panose="02020603050405020304" pitchFamily="18" charset="0"/>
                <a:ea typeface="+mj-ea"/>
                <a:cs typeface="Times New Roman" panose="02020603050405020304" pitchFamily="18" charset="0"/>
              </a:rPr>
              <a:t>Thank You</a:t>
            </a:r>
          </a:p>
        </p:txBody>
      </p:sp>
    </p:spTree>
    <p:extLst>
      <p:ext uri="{BB962C8B-B14F-4D97-AF65-F5344CB8AC3E}">
        <p14:creationId xmlns:p14="http://schemas.microsoft.com/office/powerpoint/2010/main" val="90336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98394" y="1612200"/>
            <a:ext cx="10464819" cy="3247232"/>
          </a:xfrm>
          <a:prstGeom prst="rect">
            <a:avLst/>
          </a:prstGeom>
        </p:spPr>
      </p:pic>
    </p:spTree>
    <p:extLst>
      <p:ext uri="{BB962C8B-B14F-4D97-AF65-F5344CB8AC3E}">
        <p14:creationId xmlns:p14="http://schemas.microsoft.com/office/powerpoint/2010/main" val="3858840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48255" y="2139340"/>
            <a:ext cx="10695490" cy="3747110"/>
          </a:xfrm>
          <a:prstGeom prst="rect">
            <a:avLst/>
          </a:prstGeom>
        </p:spPr>
      </p:pic>
    </p:spTree>
    <p:extLst>
      <p:ext uri="{BB962C8B-B14F-4D97-AF65-F5344CB8AC3E}">
        <p14:creationId xmlns:p14="http://schemas.microsoft.com/office/powerpoint/2010/main" val="737866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a5c3efe-9d05-4b79-8055-c35e991997a8">
      <Terms xmlns="http://schemas.microsoft.com/office/infopath/2007/PartnerControls"/>
    </lcf76f155ced4ddcb4097134ff3c332f>
    <TaxCatchAll xmlns="64a31432-1af3-4e2d-983f-02329155b3eb" xsi:nil="true"/>
    <SharedWithUsers xmlns="64a31432-1af3-4e2d-983f-02329155b3eb">
      <UserInfo>
        <DisplayName>CHENNAMSETTY NIHARIKA 21BCE7788</DisplayName>
        <AccountId>100</AccountId>
        <AccountType/>
      </UserInfo>
      <UserInfo>
        <DisplayName>CHARUGUNDLA TEJA SREE 21BCE9201</DisplayName>
        <AccountId>109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CA81B2D5DEA9E4CA88D5355D723AF73" ma:contentTypeVersion="9" ma:contentTypeDescription="Create a new document." ma:contentTypeScope="" ma:versionID="0bed67561068187bc931c9770ea39816">
  <xsd:schema xmlns:xsd="http://www.w3.org/2001/XMLSchema" xmlns:xs="http://www.w3.org/2001/XMLSchema" xmlns:p="http://schemas.microsoft.com/office/2006/metadata/properties" xmlns:ns2="64a31432-1af3-4e2d-983f-02329155b3eb" xmlns:ns3="ea5c3efe-9d05-4b79-8055-c35e991997a8" targetNamespace="http://schemas.microsoft.com/office/2006/metadata/properties" ma:root="true" ma:fieldsID="ae4b9989e03a67d21efa54a12fca73c2" ns2:_="" ns3:_="">
    <xsd:import namespace="64a31432-1af3-4e2d-983f-02329155b3eb"/>
    <xsd:import namespace="ea5c3efe-9d05-4b79-8055-c35e991997a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31432-1af3-4e2d-983f-02329155b3e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9a5199a-63db-4430-b76a-a5ae4a48ecec}" ma:internalName="TaxCatchAll" ma:showField="CatchAllData" ma:web="64a31432-1af3-4e2d-983f-02329155b3e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a5c3efe-9d05-4b79-8055-c35e991997a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cc00cd3-da1b-4d1f-9c89-92e427101244"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16BB52-ED74-432C-8E47-D9C86AB37837}">
  <ds:schemaRefs>
    <ds:schemaRef ds:uri="http://schemas.microsoft.com/sharepoint/v3/contenttype/forms"/>
  </ds:schemaRefs>
</ds:datastoreItem>
</file>

<file path=customXml/itemProps2.xml><?xml version="1.0" encoding="utf-8"?>
<ds:datastoreItem xmlns:ds="http://schemas.openxmlformats.org/officeDocument/2006/customXml" ds:itemID="{2F189CA0-FF36-4108-97D7-01F7D352F3FE}">
  <ds:schemaRefs>
    <ds:schemaRef ds:uri="64a31432-1af3-4e2d-983f-02329155b3eb"/>
    <ds:schemaRef ds:uri="7972c05a-eabb-45e8-be7d-e19840fbb1e3"/>
    <ds:schemaRef ds:uri="ea5c3efe-9d05-4b79-8055-c35e991997a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95B74D5-7E90-4872-99AF-FAEED8405BA6}">
  <ds:schemaRefs>
    <ds:schemaRef ds:uri="64a31432-1af3-4e2d-983f-02329155b3eb"/>
    <ds:schemaRef ds:uri="ea5c3efe-9d05-4b79-8055-c35e991997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74</Slides>
  <Notes>0</Notes>
  <HiddenSlides>0</HiddenSlide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PowerPoint Presentation</vt:lpstr>
      <vt:lpstr>Module-4</vt:lpstr>
      <vt:lpstr>PowerPoint Presentation</vt:lpstr>
      <vt:lpstr>PowerPoint Presentation</vt:lpstr>
      <vt:lpstr>Production system</vt:lpstr>
      <vt:lpstr>PowerPoint Presentation</vt:lpstr>
      <vt:lpstr>PowerPoint Presentation</vt:lpstr>
      <vt:lpstr>PowerPoint Presentation</vt:lpstr>
      <vt:lpstr>PowerPoint Presentation</vt:lpstr>
      <vt:lpstr>Working memory</vt:lpstr>
      <vt:lpstr>Definition of knowledge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Rule-Base in AI</vt:lpstr>
      <vt:lpstr>Rule-Based Systems</vt:lpstr>
      <vt:lpstr>Inference And Rule-Based Systems</vt:lpstr>
      <vt:lpstr>Inference And Rule-Based Systems</vt:lpstr>
      <vt:lpstr>Inference And Rule-Based Systems</vt:lpstr>
      <vt:lpstr>PowerPoint Presentation</vt:lpstr>
      <vt:lpstr>Properties of Rule-base Classifier</vt:lpstr>
      <vt:lpstr>PowerPoint Presentation</vt:lpstr>
      <vt:lpstr>Properties of Rule-base Classifier</vt:lpstr>
      <vt:lpstr>Fuzzy Logic</vt:lpstr>
      <vt:lpstr>Fuzzy Logic</vt:lpstr>
      <vt:lpstr>Fuzzy Logic</vt:lpstr>
      <vt:lpstr>PowerPoint Presentation</vt:lpstr>
      <vt:lpstr>Fuzzy Logic</vt:lpstr>
      <vt:lpstr>PowerPoint Presentation</vt:lpstr>
      <vt:lpstr>Fuzzy Logic: Membership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 Theorem</vt:lpstr>
      <vt:lpstr>Baye’s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Ajith</dc:creator>
  <cp:revision>3</cp:revision>
  <dcterms:created xsi:type="dcterms:W3CDTF">2020-07-14T23:53:41Z</dcterms:created>
  <dcterms:modified xsi:type="dcterms:W3CDTF">2022-12-21T11:12:14Z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0x010100BCA81B2D5DEA9E4CA88D5355D723AF73</vt:lpwstr>
  </property>
  <property fmtid="{D5CDD505-2E9C-101B-9397-08002B2CF9AE}" pid="3" name="MediaServiceImageTags">
    <vt:lpwstr/>
  </property>
</Properties>
</file>